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Lst>
  <p:sldSz cy="5143500" cx="9144000"/>
  <p:notesSz cx="6858000" cy="9144000"/>
  <p:embeddedFontLst>
    <p:embeddedFont>
      <p:font typeface="Limelight"/>
      <p:regular r:id="rId54"/>
    </p:embeddedFont>
    <p:embeddedFont>
      <p:font typeface="Raleway"/>
      <p:regular r:id="rId55"/>
      <p:bold r:id="rId56"/>
      <p:italic r:id="rId57"/>
      <p:boldItalic r:id="rId58"/>
    </p:embeddedFont>
    <p:embeddedFont>
      <p:font typeface="Roboto"/>
      <p:regular r:id="rId59"/>
      <p:bold r:id="rId60"/>
      <p:italic r:id="rId61"/>
      <p:boldItalic r:id="rId62"/>
    </p:embeddedFont>
    <p:embeddedFont>
      <p:font typeface="Bebas Neue"/>
      <p:regular r:id="rId63"/>
    </p:embeddedFont>
    <p:embeddedFont>
      <p:font typeface="Alata"/>
      <p:regular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6.xml"/><Relationship Id="rId64" Type="http://schemas.openxmlformats.org/officeDocument/2006/relationships/font" Target="fonts/Alata-regular.fntdata"/><Relationship Id="rId63" Type="http://schemas.openxmlformats.org/officeDocument/2006/relationships/font" Target="fonts/BebasNeue-regular.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Roboto-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Raleway-regular.fntdata"/><Relationship Id="rId10" Type="http://schemas.openxmlformats.org/officeDocument/2006/relationships/slide" Target="slides/slide6.xml"/><Relationship Id="rId54" Type="http://schemas.openxmlformats.org/officeDocument/2006/relationships/font" Target="fonts/Limelight-regular.fntdata"/><Relationship Id="rId13" Type="http://schemas.openxmlformats.org/officeDocument/2006/relationships/slide" Target="slides/slide9.xml"/><Relationship Id="rId57" Type="http://schemas.openxmlformats.org/officeDocument/2006/relationships/font" Target="fonts/Raleway-italic.fntdata"/><Relationship Id="rId12" Type="http://schemas.openxmlformats.org/officeDocument/2006/relationships/slide" Target="slides/slide8.xml"/><Relationship Id="rId56" Type="http://schemas.openxmlformats.org/officeDocument/2006/relationships/font" Target="fonts/Raleway-bold.fntdata"/><Relationship Id="rId15" Type="http://schemas.openxmlformats.org/officeDocument/2006/relationships/slide" Target="slides/slide11.xml"/><Relationship Id="rId59" Type="http://schemas.openxmlformats.org/officeDocument/2006/relationships/font" Target="fonts/Roboto-regular.fntdata"/><Relationship Id="rId14" Type="http://schemas.openxmlformats.org/officeDocument/2006/relationships/slide" Target="slides/slide10.xml"/><Relationship Id="rId58" Type="http://schemas.openxmlformats.org/officeDocument/2006/relationships/font" Target="fonts/Raleway-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ts.gov/topics/airlines-and-airports/understanding-reporting-causes-flight-delays-and-cancellations"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f69e31394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f69e31394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 add matri no.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1f9ce45a3b3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1f9ce45a3b3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(continuation from prev slide) We can see that there’s actually quite a drastic difference in the percentage of cancellations for each airline. Notably, the % of cancellations for AA is 9 times that of BA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Performance (to be added)</a:t>
            </a:r>
            <a:endParaRPr/>
          </a:p>
          <a:p>
            <a:pPr indent="-298450" lvl="0" marL="457200" rtl="0" algn="l">
              <a:spcBef>
                <a:spcPts val="0"/>
              </a:spcBef>
              <a:spcAft>
                <a:spcPts val="0"/>
              </a:spcAft>
              <a:buSzPts val="1100"/>
              <a:buChar char="-"/>
            </a:pPr>
            <a:r>
              <a:rPr lang="en"/>
              <a:t>Reuse the slide and say 9 times is significant </a:t>
            </a:r>
            <a:endParaRPr/>
          </a:p>
          <a:p>
            <a:pPr indent="-298450" lvl="0" marL="457200" rtl="0" algn="l">
              <a:spcBef>
                <a:spcPts val="0"/>
              </a:spcBef>
              <a:spcAft>
                <a:spcPts val="0"/>
              </a:spcAft>
              <a:buSzPts val="1100"/>
              <a:buChar char="-"/>
            </a:pPr>
            <a:r>
              <a:rPr lang="en"/>
              <a:t>Transition to breakdown of cancellation</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2279d7d33f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6" name="Google Shape;1636;g2279d7d33f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21061b67bf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21061b67bf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Diverted under arrival delays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Outline:</a:t>
            </a:r>
            <a:endParaRPr/>
          </a:p>
          <a:p>
            <a:pPr indent="-298450" lvl="0" marL="457200" rtl="0" algn="l">
              <a:spcBef>
                <a:spcPts val="0"/>
              </a:spcBef>
              <a:spcAft>
                <a:spcPts val="0"/>
              </a:spcAft>
              <a:buSzPts val="1100"/>
              <a:buAutoNum type="arabicPeriod"/>
            </a:pPr>
            <a:r>
              <a:rPr lang="en"/>
              <a:t>Overview</a:t>
            </a:r>
            <a:endParaRPr/>
          </a:p>
          <a:p>
            <a:pPr indent="-298450" lvl="0" marL="457200" rtl="0" algn="l">
              <a:spcBef>
                <a:spcPts val="0"/>
              </a:spcBef>
              <a:spcAft>
                <a:spcPts val="0"/>
              </a:spcAft>
              <a:buSzPts val="1100"/>
              <a:buAutoNum type="arabicPeriod"/>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20ea3b0daef_6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20ea3b0daef_6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g20984152490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5" name="Google Shape;1735;g20984152490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Avg air time: </a:t>
            </a:r>
            <a:endParaRPr/>
          </a:p>
          <a:p>
            <a:pPr indent="-298450" lvl="0" marL="457200" rtl="0" algn="l">
              <a:spcBef>
                <a:spcPts val="0"/>
              </a:spcBef>
              <a:spcAft>
                <a:spcPts val="0"/>
              </a:spcAft>
              <a:buSzPts val="1100"/>
              <a:buChar char="-"/>
            </a:pPr>
            <a:r>
              <a:rPr lang="en"/>
              <a:t>Judging based on average air time</a:t>
            </a:r>
            <a:endParaRPr/>
          </a:p>
          <a:p>
            <a:pPr indent="-298450" lvl="0" marL="457200" rtl="0" algn="l">
              <a:spcBef>
                <a:spcPts val="0"/>
              </a:spcBef>
              <a:spcAft>
                <a:spcPts val="0"/>
              </a:spcAft>
              <a:buSzPts val="1100"/>
              <a:buChar char="-"/>
            </a:pPr>
            <a:r>
              <a:rPr lang="en"/>
              <a:t>it seems that acorn airline has a higher utilisation percentage</a:t>
            </a:r>
            <a:endParaRPr/>
          </a:p>
          <a:p>
            <a:pPr indent="-298450" lvl="0" marL="457200" rtl="0" algn="l">
              <a:spcBef>
                <a:spcPts val="0"/>
              </a:spcBef>
              <a:spcAft>
                <a:spcPts val="0"/>
              </a:spcAft>
              <a:buSzPts val="1100"/>
              <a:buChar char="-"/>
            </a:pPr>
            <a:r>
              <a:rPr lang="en"/>
              <a:t>because during the same period of time, every plane under aa fly for a longer duration of time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g1f9ce45a3b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4" name="Google Shape;1764;g1f9ce45a3b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Taxi in/out is used as indicator of operational efficiency (also part of the turnaround time)</a:t>
            </a:r>
            <a:endParaRPr/>
          </a:p>
          <a:p>
            <a:pPr indent="-298450" lvl="0" marL="457200" rtl="0" algn="l">
              <a:spcBef>
                <a:spcPts val="0"/>
              </a:spcBef>
              <a:spcAft>
                <a:spcPts val="0"/>
              </a:spcAft>
              <a:buSzPts val="1100"/>
              <a:buChar char="-"/>
            </a:pPr>
            <a:r>
              <a:rPr lang="en"/>
              <a:t>By analysing the mins we can identify potential areas for </a:t>
            </a:r>
            <a:r>
              <a:rPr lang="en"/>
              <a:t>improvements</a:t>
            </a:r>
            <a:r>
              <a:rPr lang="en"/>
              <a:t> in operations</a:t>
            </a:r>
            <a:endParaRPr/>
          </a:p>
          <a:p>
            <a:pPr indent="-298450" lvl="0" marL="457200" rtl="0" algn="l">
              <a:spcBef>
                <a:spcPts val="0"/>
              </a:spcBef>
              <a:spcAft>
                <a:spcPts val="0"/>
              </a:spcAft>
              <a:buSzPts val="1100"/>
              <a:buChar char="-"/>
            </a:pPr>
            <a:r>
              <a:rPr lang="en"/>
              <a:t>Optimising gate assignments </a:t>
            </a:r>
            <a:endParaRPr/>
          </a:p>
          <a:p>
            <a:pPr indent="-298450" lvl="0" marL="457200" rtl="0" algn="l">
              <a:spcBef>
                <a:spcPts val="0"/>
              </a:spcBef>
              <a:spcAft>
                <a:spcPts val="0"/>
              </a:spcAft>
              <a:buSzPts val="1100"/>
              <a:buChar char="-"/>
            </a:pPr>
            <a:r>
              <a:rPr lang="en"/>
              <a:t>Improving ground communication </a:t>
            </a:r>
            <a:endParaRPr/>
          </a:p>
          <a:p>
            <a:pPr indent="-298450" lvl="0" marL="457200" rtl="0" algn="l">
              <a:spcBef>
                <a:spcPts val="0"/>
              </a:spcBef>
              <a:spcAft>
                <a:spcPts val="0"/>
              </a:spcAft>
              <a:buSzPts val="1100"/>
              <a:buChar char="-"/>
            </a:pPr>
            <a:r>
              <a:rPr lang="en"/>
              <a:t>Implementing more efficient taxing procedure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2098415249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2" name="Google Shape;1792;g2098415249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Taxi in/out is used as indicator of operational efficiency (also part of the turnaround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By analysing the mins we can identify potential areas for improvements in operations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Optimising gate assignments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Improving ground communication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Implementing more efficient taxing procedure</a:t>
            </a:r>
            <a:endParaRPr/>
          </a:p>
          <a:p>
            <a:pPr indent="-298450" lvl="0" marL="457200" rtl="0" algn="l">
              <a:spcBef>
                <a:spcPts val="0"/>
              </a:spcBef>
              <a:spcAft>
                <a:spcPts val="0"/>
              </a:spcAft>
              <a:buSzPts val="1100"/>
              <a:buChar char="-"/>
            </a:pPr>
            <a:r>
              <a:rPr lang="en"/>
              <a:t>AA taxi-in/out takes more time than BA</a:t>
            </a:r>
            <a:endParaRPr/>
          </a:p>
          <a:p>
            <a:pPr indent="-298450" lvl="0" marL="457200" rtl="0" algn="l">
              <a:spcBef>
                <a:spcPts val="0"/>
              </a:spcBef>
              <a:spcAft>
                <a:spcPts val="0"/>
              </a:spcAft>
              <a:buSzPts val="1100"/>
              <a:buChar char="-"/>
            </a:pPr>
            <a:r>
              <a:rPr lang="en"/>
              <a:t>This means that AA is taking more time on the runway than BA, being less efficient</a:t>
            </a:r>
            <a:endParaRPr/>
          </a:p>
          <a:p>
            <a:pPr indent="-298450" lvl="0" marL="457200" rtl="0" algn="l">
              <a:spcBef>
                <a:spcPts val="0"/>
              </a:spcBef>
              <a:spcAft>
                <a:spcPts val="0"/>
              </a:spcAft>
              <a:buSzPts val="1100"/>
              <a:buChar char="-"/>
            </a:pPr>
            <a:r>
              <a:rPr lang="en"/>
              <a:t>AA should look into their scheduling to understand why their aircrafts are taking significantly longer time for taxi in and out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g1f9ce45a3b3_3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4" name="Google Shape;1814;g1f9ce45a3b3_3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g21061b67bf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0" name="Google Shape;1840;g21061b67bf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Diverted under arrival delays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Outline:</a:t>
            </a:r>
            <a:endParaRPr/>
          </a:p>
          <a:p>
            <a:pPr indent="-298450" lvl="0" marL="457200" rtl="0" algn="l">
              <a:spcBef>
                <a:spcPts val="0"/>
              </a:spcBef>
              <a:spcAft>
                <a:spcPts val="0"/>
              </a:spcAft>
              <a:buSzPts val="1100"/>
              <a:buAutoNum type="arabicPeriod"/>
            </a:pPr>
            <a:r>
              <a:rPr lang="en"/>
              <a:t>Overview</a:t>
            </a:r>
            <a:endParaRPr/>
          </a:p>
          <a:p>
            <a:pPr indent="-298450" lvl="0" marL="457200" rtl="0" algn="l">
              <a:spcBef>
                <a:spcPts val="0"/>
              </a:spcBef>
              <a:spcAft>
                <a:spcPts val="0"/>
              </a:spcAft>
              <a:buSzPts val="1100"/>
              <a:buAutoNum type="arabicPeriod"/>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20ea3b0daef_6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6" name="Google Shape;1886;g20ea3b0daef_6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0ea3b0daef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0ea3b0daef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Diverted under arrival delays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Outline:</a:t>
            </a:r>
            <a:endParaRPr/>
          </a:p>
          <a:p>
            <a:pPr indent="-298450" lvl="0" marL="457200" rtl="0" algn="l">
              <a:spcBef>
                <a:spcPts val="0"/>
              </a:spcBef>
              <a:spcAft>
                <a:spcPts val="0"/>
              </a:spcAft>
              <a:buSzPts val="1100"/>
              <a:buAutoNum type="arabicPeriod"/>
            </a:pPr>
            <a:r>
              <a:rPr lang="en"/>
              <a:t>Overview</a:t>
            </a:r>
            <a:endParaRPr/>
          </a:p>
          <a:p>
            <a:pPr indent="-298450" lvl="0" marL="457200" rtl="0" algn="l">
              <a:spcBef>
                <a:spcPts val="0"/>
              </a:spcBef>
              <a:spcAft>
                <a:spcPts val="0"/>
              </a:spcAft>
              <a:buSzPts val="1100"/>
              <a:buAutoNum type="arabicPeriod"/>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g20ea3b0dae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2" name="Google Shape;1892;g20ea3b0dae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Not very </a:t>
            </a:r>
            <a:r>
              <a:rPr lang="en"/>
              <a:t>significant</a:t>
            </a:r>
            <a:r>
              <a:rPr lang="en"/>
              <a:t> when looking for insights or to compare between the number of flights delayed </a:t>
            </a:r>
            <a:endParaRPr/>
          </a:p>
          <a:p>
            <a:pPr indent="-298450" lvl="0" marL="457200" rtl="0" algn="l">
              <a:spcBef>
                <a:spcPts val="0"/>
              </a:spcBef>
              <a:spcAft>
                <a:spcPts val="0"/>
              </a:spcAft>
              <a:buSzPts val="1100"/>
              <a:buChar char="-"/>
            </a:pPr>
            <a:r>
              <a:rPr lang="en"/>
              <a:t>Even if AA delays more flights only by slight proportion</a:t>
            </a:r>
            <a:endParaRPr/>
          </a:p>
          <a:p>
            <a:pPr indent="-298450" lvl="0" marL="457200" rtl="0" algn="l">
              <a:spcBef>
                <a:spcPts val="0"/>
              </a:spcBef>
              <a:spcAft>
                <a:spcPts val="0"/>
              </a:spcAft>
              <a:buSzPts val="1100"/>
              <a:buChar char="-"/>
            </a:pPr>
            <a:r>
              <a:rPr lang="en"/>
              <a:t>Move on the to factors contributing to Flight Delays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2279d7d33f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9" name="Google Shape;1899;g2279d7d33f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g1f9ce45a3b3_3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5" name="Google Shape;1905;g1f9ce45a3b3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 will be analysing our performance on Departure time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g2098415249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2" name="Google Shape;1912;g2098415249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From this  bar chart of top 20 </a:t>
            </a:r>
            <a:r>
              <a:rPr lang="en">
                <a:solidFill>
                  <a:schemeClr val="dk1"/>
                </a:solidFill>
              </a:rPr>
              <a:t>flights</a:t>
            </a:r>
            <a:r>
              <a:rPr lang="en">
                <a:solidFill>
                  <a:schemeClr val="dk1"/>
                </a:solidFill>
              </a:rPr>
              <a:t> by their median departure delay, we can see that our airline is</a:t>
            </a:r>
            <a:r>
              <a:rPr lang="en">
                <a:solidFill>
                  <a:schemeClr val="dk1"/>
                </a:solidFill>
              </a:rPr>
              <a:t> performing worse in departure delay time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reason why we use median for analysis is that median is barely affected by outliers, giving us more representative results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We have more flights in the top 20 (14 out of 20)</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N273AY (under us) has significantly higher median departure delay time, topping the chart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Overall, our airlines are experiencing more delay than BA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7" name="Shape 1937"/>
        <p:cNvGrpSpPr/>
        <p:nvPr/>
      </p:nvGrpSpPr>
      <p:grpSpPr>
        <a:xfrm>
          <a:off x="0" y="0"/>
          <a:ext cx="0" cy="0"/>
          <a:chOff x="0" y="0"/>
          <a:chExt cx="0" cy="0"/>
        </a:xfrm>
      </p:grpSpPr>
      <p:sp>
        <p:nvSpPr>
          <p:cNvPr id="1938" name="Google Shape;1938;g20ea3b0dae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9" name="Google Shape;1939;g20ea3b0dae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after taking into </a:t>
            </a:r>
            <a:r>
              <a:rPr lang="en"/>
              <a:t>sample</a:t>
            </a:r>
            <a:r>
              <a:rPr lang="en"/>
              <a:t> size into consideration, we find that the size is large enough for the effect of any outliers being minimal.</a:t>
            </a:r>
            <a:endParaRPr/>
          </a:p>
          <a:p>
            <a:pPr indent="0" lvl="0" marL="0" rtl="0" algn="l">
              <a:spcBef>
                <a:spcPts val="0"/>
              </a:spcBef>
              <a:spcAft>
                <a:spcPts val="0"/>
              </a:spcAft>
              <a:buNone/>
            </a:pPr>
            <a:r>
              <a:rPr lang="en"/>
              <a:t>The average departure delay for AA Airline is higher than that of BA airline by 12.5%, which is a relatively small difference, but still not too small that it is totally insignificant.</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g20ea3b0dae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7" name="Google Shape;1947;g20ea3b0dae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looking at the overall departure </a:t>
            </a:r>
            <a:r>
              <a:rPr lang="en"/>
              <a:t>delay</a:t>
            </a:r>
            <a:r>
              <a:rPr lang="en"/>
              <a:t> data, now let’s look at a more detailed </a:t>
            </a:r>
            <a:r>
              <a:rPr lang="en"/>
              <a:t>breakdown</a:t>
            </a:r>
            <a:r>
              <a:rPr lang="en"/>
              <a:t> of it. </a:t>
            </a:r>
            <a:endParaRPr/>
          </a:p>
          <a:p>
            <a:pPr indent="0" lvl="0" marL="0" rtl="0" algn="l">
              <a:spcBef>
                <a:spcPts val="0"/>
              </a:spcBef>
              <a:spcAft>
                <a:spcPts val="0"/>
              </a:spcAft>
              <a:buNone/>
            </a:pPr>
            <a:r>
              <a:rPr lang="en"/>
              <a:t>For us, late flights seems to be a problem for since it composes 41% of the total flights which is almost half the proportion of the data.</a:t>
            </a:r>
            <a:endParaRPr/>
          </a:p>
          <a:p>
            <a:pPr indent="0" lvl="0" marL="0" rtl="0" algn="l">
              <a:spcBef>
                <a:spcPts val="0"/>
              </a:spcBef>
              <a:spcAft>
                <a:spcPts val="0"/>
              </a:spcAft>
              <a:buNone/>
            </a:pPr>
            <a:r>
              <a:rPr lang="en"/>
              <a:t>Moreover, compared to BA, we are behind because we have a [read the slide]</a:t>
            </a:r>
            <a:endParaRPr/>
          </a:p>
          <a:p>
            <a:pPr indent="0" lvl="0" marL="0" rtl="0" algn="l">
              <a:spcBef>
                <a:spcPts val="0"/>
              </a:spcBef>
              <a:spcAft>
                <a:spcPts val="0"/>
              </a:spcAft>
              <a:buNone/>
            </a:pPr>
            <a:r>
              <a:rPr lang="en"/>
              <a:t>In this case, we are not performing better than BA. We are less </a:t>
            </a:r>
            <a:r>
              <a:rPr lang="en"/>
              <a:t>punctual</a:t>
            </a:r>
            <a:r>
              <a:rPr lang="en"/>
              <a:t>, more late departure and less </a:t>
            </a:r>
            <a:r>
              <a:rPr lang="en"/>
              <a:t>early</a:t>
            </a:r>
            <a:r>
              <a:rPr lang="en"/>
              <a:t> departure.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4" name="Shape 1954"/>
        <p:cNvGrpSpPr/>
        <p:nvPr/>
      </p:nvGrpSpPr>
      <p:grpSpPr>
        <a:xfrm>
          <a:off x="0" y="0"/>
          <a:ext cx="0" cy="0"/>
          <a:chOff x="0" y="0"/>
          <a:chExt cx="0" cy="0"/>
        </a:xfrm>
      </p:grpSpPr>
      <p:sp>
        <p:nvSpPr>
          <p:cNvPr id="1955" name="Google Shape;1955;g21061b67bf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6" name="Google Shape;1956;g21061b67bf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could be the contributing factors towards these results?</a:t>
            </a:r>
            <a:endParaRPr/>
          </a:p>
          <a:p>
            <a:pPr indent="0" lvl="0" marL="0" rtl="0" algn="l">
              <a:spcBef>
                <a:spcPts val="0"/>
              </a:spcBef>
              <a:spcAft>
                <a:spcPts val="0"/>
              </a:spcAft>
              <a:buNone/>
            </a:pPr>
            <a:r>
              <a:rPr lang="en"/>
              <a:t>We make this exploratory scatter plot matrix with all the potential factors. From the chart, we see that average departure delay seems to be </a:t>
            </a:r>
            <a:r>
              <a:rPr lang="en"/>
              <a:t>highly</a:t>
            </a:r>
            <a:r>
              <a:rPr lang="en"/>
              <a:t> positively correlated with average airline delay and late aircraft delay.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1f9ce45a3b3_3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1f9ce45a3b3_3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20984152490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2" name="Google Shape;1972;g20984152490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performing worse in arrival delay time</a:t>
            </a:r>
            <a:endParaRPr/>
          </a:p>
          <a:p>
            <a:pPr indent="-298450" lvl="0" marL="457200" rtl="0" algn="l">
              <a:spcBef>
                <a:spcPts val="0"/>
              </a:spcBef>
              <a:spcAft>
                <a:spcPts val="0"/>
              </a:spcAft>
              <a:buSzPts val="1100"/>
              <a:buAutoNum type="arabicPeriod"/>
            </a:pPr>
            <a:r>
              <a:rPr lang="en"/>
              <a:t>We have more flights in the top 20 (15 out of 20)</a:t>
            </a:r>
            <a:endParaRPr/>
          </a:p>
          <a:p>
            <a:pPr indent="-298450" lvl="0" marL="457200" rtl="0" algn="l">
              <a:spcBef>
                <a:spcPts val="0"/>
              </a:spcBef>
              <a:spcAft>
                <a:spcPts val="0"/>
              </a:spcAft>
              <a:buSzPts val="1100"/>
              <a:buAutoNum type="arabicPeriod"/>
            </a:pPr>
            <a:r>
              <a:rPr lang="en"/>
              <a:t>N273AY (under us) has significantly higher median arrival delay time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5" name="Shape 1995"/>
        <p:cNvGrpSpPr/>
        <p:nvPr/>
      </p:nvGrpSpPr>
      <p:grpSpPr>
        <a:xfrm>
          <a:off x="0" y="0"/>
          <a:ext cx="0" cy="0"/>
          <a:chOff x="0" y="0"/>
          <a:chExt cx="0" cy="0"/>
        </a:xfrm>
      </p:grpSpPr>
      <p:sp>
        <p:nvSpPr>
          <p:cNvPr id="1996" name="Google Shape;1996;g20ea3b0daef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7" name="Google Shape;1997;g20ea3b0daef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average arrival delay for AA Airline is higher than that of BA airline by 2.043 min which is a small difference.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0ea3b0daef_6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0ea3b0daef_6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 the overview</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3" name="Shape 2003"/>
        <p:cNvGrpSpPr/>
        <p:nvPr/>
      </p:nvGrpSpPr>
      <p:grpSpPr>
        <a:xfrm>
          <a:off x="0" y="0"/>
          <a:ext cx="0" cy="0"/>
          <a:chOff x="0" y="0"/>
          <a:chExt cx="0" cy="0"/>
        </a:xfrm>
      </p:grpSpPr>
      <p:sp>
        <p:nvSpPr>
          <p:cNvPr id="2004" name="Google Shape;2004;g20984152490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5" name="Google Shape;2005;g20984152490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proportion of flights that are punctual (arrival on time) is 2% for both airlines. -&gt; equal performance on punctuality for </a:t>
            </a:r>
            <a:r>
              <a:rPr lang="en"/>
              <a:t>arrival</a:t>
            </a:r>
            <a:r>
              <a:rPr lang="en"/>
              <a:t> time.</a:t>
            </a:r>
            <a:endParaRPr/>
          </a:p>
          <a:p>
            <a:pPr indent="0" lvl="0" marL="0" rtl="0" algn="l">
              <a:spcBef>
                <a:spcPts val="0"/>
              </a:spcBef>
              <a:spcAft>
                <a:spcPts val="0"/>
              </a:spcAft>
              <a:buNone/>
            </a:pPr>
            <a:r>
              <a:rPr lang="en"/>
              <a:t>The proportion of flights that arrive later than the scheduled time is 38% for AA, higher by 6% than BA. </a:t>
            </a:r>
            <a:endParaRPr/>
          </a:p>
          <a:p>
            <a:pPr indent="0" lvl="0" marL="0" rtl="0" algn="l">
              <a:spcBef>
                <a:spcPts val="0"/>
              </a:spcBef>
              <a:spcAft>
                <a:spcPts val="0"/>
              </a:spcAft>
              <a:buNone/>
            </a:pPr>
            <a:r>
              <a:rPr lang="en"/>
              <a:t>The </a:t>
            </a:r>
            <a:r>
              <a:rPr lang="en"/>
              <a:t>proportion of </a:t>
            </a:r>
            <a:r>
              <a:rPr lang="en">
                <a:solidFill>
                  <a:schemeClr val="dk1"/>
                </a:solidFill>
              </a:rPr>
              <a:t>flights that arrive earlier than the scheduled time is 66% for BA, higher by 6% than AA.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g2279d7d33f9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4" name="Google Shape;2014;g2279d7d33f9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(sorry ugly)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Mention about the factors of contributing to arrival delay</a:t>
            </a:r>
            <a:endParaRPr/>
          </a:p>
          <a:p>
            <a:pPr indent="-298450" lvl="0" marL="457200" rtl="0" algn="l">
              <a:spcBef>
                <a:spcPts val="0"/>
              </a:spcBef>
              <a:spcAft>
                <a:spcPts val="0"/>
              </a:spcAft>
              <a:buSzPts val="1100"/>
              <a:buChar char="-"/>
            </a:pPr>
            <a:r>
              <a:rPr lang="en"/>
              <a:t>Factors can be controlled</a:t>
            </a:r>
            <a:endParaRPr/>
          </a:p>
          <a:p>
            <a:pPr indent="-298450" lvl="1" marL="914400" rtl="0" algn="l">
              <a:spcBef>
                <a:spcPts val="0"/>
              </a:spcBef>
              <a:spcAft>
                <a:spcPts val="0"/>
              </a:spcAft>
              <a:buSzPts val="1100"/>
              <a:buChar char="-"/>
            </a:pPr>
            <a:r>
              <a:rPr lang="en"/>
              <a:t>Airline Delay</a:t>
            </a:r>
            <a:endParaRPr/>
          </a:p>
          <a:p>
            <a:pPr indent="-298450" lvl="1" marL="914400" rtl="0" algn="l">
              <a:spcBef>
                <a:spcPts val="0"/>
              </a:spcBef>
              <a:spcAft>
                <a:spcPts val="0"/>
              </a:spcAft>
              <a:buSzPts val="1100"/>
              <a:buChar char="-"/>
            </a:pPr>
            <a:r>
              <a:rPr lang="en"/>
              <a:t>Late Aircraft Delay</a:t>
            </a:r>
            <a:endParaRPr/>
          </a:p>
          <a:p>
            <a:pPr indent="-298450" lvl="0" marL="457200" rtl="0" algn="l">
              <a:spcBef>
                <a:spcPts val="0"/>
              </a:spcBef>
              <a:spcAft>
                <a:spcPts val="0"/>
              </a:spcAft>
              <a:buSzPts val="1100"/>
              <a:buChar char="-"/>
            </a:pPr>
            <a:r>
              <a:rPr lang="en"/>
              <a:t>Factors cannot be controlled</a:t>
            </a:r>
            <a:endParaRPr/>
          </a:p>
          <a:p>
            <a:pPr indent="-298450" lvl="1" marL="914400" rtl="0" algn="l">
              <a:spcBef>
                <a:spcPts val="0"/>
              </a:spcBef>
              <a:spcAft>
                <a:spcPts val="0"/>
              </a:spcAft>
              <a:buSzPts val="1100"/>
              <a:buChar char="-"/>
            </a:pPr>
            <a:r>
              <a:rPr lang="en"/>
              <a:t>Weather</a:t>
            </a:r>
            <a:endParaRPr/>
          </a:p>
          <a:p>
            <a:pPr indent="-298450" lvl="1" marL="914400" rtl="0" algn="l">
              <a:spcBef>
                <a:spcPts val="0"/>
              </a:spcBef>
              <a:spcAft>
                <a:spcPts val="0"/>
              </a:spcAft>
              <a:buSzPts val="1100"/>
              <a:buChar char="-"/>
            </a:pPr>
            <a:r>
              <a:rPr lang="en"/>
              <a:t>NAS delay</a:t>
            </a:r>
            <a:endParaRPr/>
          </a:p>
          <a:p>
            <a:pPr indent="-298450" lvl="1" marL="914400" rtl="0" algn="l">
              <a:spcBef>
                <a:spcPts val="0"/>
              </a:spcBef>
              <a:spcAft>
                <a:spcPts val="0"/>
              </a:spcAft>
              <a:buSzPts val="1100"/>
              <a:buChar char="-"/>
            </a:pPr>
            <a:r>
              <a:rPr lang="en"/>
              <a:t>Security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g20ec6d4357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3" name="Google Shape;2023;g20ec6d4357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each reason for delay is experienced to a similar extent, with each reason for delay constituting a similar percentage to the total delay.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Proportion of delay due to factors beyond the airline’s control, such as Weather delay, Security delay and National Air System delay, form close to __ for both airline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33.7 - AA,  37- BA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1f9ce45a3b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1f9ce45a3b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particular we found that both airlines experienced a high frequency of delay due to Airline delay (carrier delay),  Late Aircraft Delay and NAS delay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Aircraft delay is caused by circumstances within the airline’s control such as maintenance, crew problem, aircraft cleaning etc.</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Hence, it should be targeted to improve our performance.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AA has significantly higher Late Aircraft Delays than BA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Late Aircraft Delay is caused by the a previous flight of the same aircraft being delayed hence it is generally unavoidable. However, it will naturally improve as we reduce the number of delays in general. target the main factors contributing to delay (possible issue lies with scheduling)</a:t>
            </a:r>
            <a:br>
              <a:rPr lang="en"/>
            </a:br>
            <a:br>
              <a:rPr lang="en"/>
            </a:br>
            <a:r>
              <a:rPr lang="en"/>
              <a:t>Overall: Most of the delays are caused by Airline Delays and NAS Delays for both Acorn and Berry</a:t>
            </a:r>
            <a:br>
              <a:rPr lang="en"/>
            </a:br>
            <a:r>
              <a:rPr lang="en"/>
              <a:t>NAS (National Airspace Systems) Delays tend to include factors out of an airline’s control, although they’re able to minimize the impact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https://www.bts.gov/topics/airlines-and-airports/understanding-reporting-causes-flight-delays-and-cancellations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0" name="Shape 2050"/>
        <p:cNvGrpSpPr/>
        <p:nvPr/>
      </p:nvGrpSpPr>
      <p:grpSpPr>
        <a:xfrm>
          <a:off x="0" y="0"/>
          <a:ext cx="0" cy="0"/>
          <a:chOff x="0" y="0"/>
          <a:chExt cx="0" cy="0"/>
        </a:xfrm>
      </p:grpSpPr>
      <p:sp>
        <p:nvSpPr>
          <p:cNvPr id="2051" name="Google Shape;2051;g1f9ce45a3b3_3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2" name="Google Shape;2052;g1f9ce45a3b3_3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Our punctuality issues and delays cause arrival delays that can be improved in the future to enhance its performance compared to BA.</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g21061b67bf8_5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0" name="Google Shape;2080;g21061b67bf8_5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Diverted under arrival delays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Outline:</a:t>
            </a:r>
            <a:endParaRPr/>
          </a:p>
          <a:p>
            <a:pPr indent="-298450" lvl="0" marL="457200" rtl="0" algn="l">
              <a:spcBef>
                <a:spcPts val="0"/>
              </a:spcBef>
              <a:spcAft>
                <a:spcPts val="0"/>
              </a:spcAft>
              <a:buSzPts val="1100"/>
              <a:buAutoNum type="arabicPeriod"/>
            </a:pPr>
            <a:r>
              <a:rPr lang="en"/>
              <a:t>Overview</a:t>
            </a:r>
            <a:endParaRPr/>
          </a:p>
          <a:p>
            <a:pPr indent="-298450" lvl="0" marL="457200" rtl="0" algn="l">
              <a:spcBef>
                <a:spcPts val="0"/>
              </a:spcBef>
              <a:spcAft>
                <a:spcPts val="0"/>
              </a:spcAft>
              <a:buSzPts val="1100"/>
              <a:buAutoNum type="arabicPeriod"/>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g20ea3b0daef_6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6" name="Google Shape;2126;g20ea3b0daef_6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us as AA is lacking behind of BA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g2279d7d33f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2" name="Google Shape;2132;g2279d7d33f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Rephrase the sldies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g22635cff79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22635cff79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Weather → </a:t>
            </a:r>
            <a:r>
              <a:rPr lang="en"/>
              <a:t>beyond control, but maybe it suggests that we need to look at weather predictive analytics to improve on scheduling and development of alternative plans(e.g. routes)</a:t>
            </a:r>
            <a:endParaRPr/>
          </a:p>
          <a:p>
            <a:pPr indent="0" lvl="0" marL="0" rtl="0" algn="l">
              <a:spcBef>
                <a:spcPts val="0"/>
              </a:spcBef>
              <a:spcAft>
                <a:spcPts val="0"/>
              </a:spcAft>
              <a:buNone/>
            </a:pPr>
            <a:r>
              <a:rPr lang="en"/>
              <a:t>Airline /Carriers → needs further investigation to identify the root cause(maintenance, crew availability)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g1f9ce45a3b3_3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1f9ce45a3b3_3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Means the focus should be on N273AY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2106346f7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2106346f7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2279d7d33f9_2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2279d7d33f9_2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Keeping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g2279d7d33f9_2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4" name="Google Shape;2194;g2279d7d33f9_2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flights that led to us </a:t>
            </a:r>
            <a:r>
              <a:rPr lang="en"/>
              <a:t>performing</a:t>
            </a:r>
            <a:r>
              <a:rPr lang="en"/>
              <a:t> comparatively worse than berry in terms of taxi in time, at the specified airport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22635cff79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22635cff79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g2279d7d33f9_2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1" name="Google Shape;2211;g2279d7d33f9_2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7" name="Shape 2217"/>
        <p:cNvGrpSpPr/>
        <p:nvPr/>
      </p:nvGrpSpPr>
      <p:grpSpPr>
        <a:xfrm>
          <a:off x="0" y="0"/>
          <a:ext cx="0" cy="0"/>
          <a:chOff x="0" y="0"/>
          <a:chExt cx="0" cy="0"/>
        </a:xfrm>
      </p:grpSpPr>
      <p:sp>
        <p:nvSpPr>
          <p:cNvPr id="2218" name="Google Shape;2218;g21061b67bf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9" name="Google Shape;2219;g21061b67bf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Diverted under arrival delays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Outline:</a:t>
            </a:r>
            <a:endParaRPr/>
          </a:p>
          <a:p>
            <a:pPr indent="-298450" lvl="0" marL="457200" rtl="0" algn="l">
              <a:spcBef>
                <a:spcPts val="0"/>
              </a:spcBef>
              <a:spcAft>
                <a:spcPts val="0"/>
              </a:spcAft>
              <a:buSzPts val="1100"/>
              <a:buAutoNum type="arabicPeriod"/>
            </a:pPr>
            <a:r>
              <a:rPr lang="en"/>
              <a:t>Overview</a:t>
            </a:r>
            <a:endParaRPr/>
          </a:p>
          <a:p>
            <a:pPr indent="-298450" lvl="0" marL="457200" rtl="0" algn="l">
              <a:spcBef>
                <a:spcPts val="0"/>
              </a:spcBef>
              <a:spcAft>
                <a:spcPts val="0"/>
              </a:spcAft>
              <a:buSzPts val="1100"/>
              <a:buAutoNum type="arabicPeriod"/>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3" name="Shape 2263"/>
        <p:cNvGrpSpPr/>
        <p:nvPr/>
      </p:nvGrpSpPr>
      <p:grpSpPr>
        <a:xfrm>
          <a:off x="0" y="0"/>
          <a:ext cx="0" cy="0"/>
          <a:chOff x="0" y="0"/>
          <a:chExt cx="0" cy="0"/>
        </a:xfrm>
      </p:grpSpPr>
      <p:sp>
        <p:nvSpPr>
          <p:cNvPr id="2264" name="Google Shape;2264;g20ea3b0daef_6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5" name="Google Shape;2265;g20ea3b0daef_6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way to solution</a:t>
            </a:r>
            <a:endParaRPr/>
          </a:p>
          <a:p>
            <a:pPr indent="-298450" lvl="0" marL="457200" rtl="0" algn="l">
              <a:spcBef>
                <a:spcPts val="0"/>
              </a:spcBef>
              <a:spcAft>
                <a:spcPts val="0"/>
              </a:spcAft>
              <a:buSzPts val="1100"/>
              <a:buChar char="-"/>
            </a:pPr>
            <a:r>
              <a:rPr lang="en"/>
              <a:t>AA has more Airtime than BA</a:t>
            </a:r>
            <a:endParaRPr/>
          </a:p>
          <a:p>
            <a:pPr indent="-298450" lvl="0" marL="457200" rtl="0" algn="l">
              <a:spcBef>
                <a:spcPts val="0"/>
              </a:spcBef>
              <a:spcAft>
                <a:spcPts val="0"/>
              </a:spcAft>
              <a:buSzPts val="1100"/>
              <a:buChar char="-"/>
            </a:pPr>
            <a:r>
              <a:rPr lang="en"/>
              <a:t>But AA has more delay issues that could be controlled</a:t>
            </a:r>
            <a:endParaRPr/>
          </a:p>
          <a:p>
            <a:pPr indent="-298450" lvl="0" marL="457200" rtl="0" algn="l">
              <a:spcBef>
                <a:spcPts val="0"/>
              </a:spcBef>
              <a:spcAft>
                <a:spcPts val="0"/>
              </a:spcAft>
              <a:buSzPts val="1100"/>
              <a:buChar char="-"/>
            </a:pPr>
            <a:r>
              <a:rPr lang="en"/>
              <a:t>By solving AA delay issues, can increase airtime -&gt; optimisation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9" name="Shape 2269"/>
        <p:cNvGrpSpPr/>
        <p:nvPr/>
      </p:nvGrpSpPr>
      <p:grpSpPr>
        <a:xfrm>
          <a:off x="0" y="0"/>
          <a:ext cx="0" cy="0"/>
          <a:chOff x="0" y="0"/>
          <a:chExt cx="0" cy="0"/>
        </a:xfrm>
      </p:grpSpPr>
      <p:sp>
        <p:nvSpPr>
          <p:cNvPr id="2270" name="Google Shape;2270;g1f9ce45a3b3_3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1" name="Google Shape;2271;g1f9ce45a3b3_3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beyond control, but maybe it suggests that we need to look at weather predictive analytics to improve on scheduling and development of alternative plans(e.g. routes)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Airline /Carriers → needs further investigation to identify the root cause(maintenance, crew availability)</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6" name="Shape 2276"/>
        <p:cNvGrpSpPr/>
        <p:nvPr/>
      </p:nvGrpSpPr>
      <p:grpSpPr>
        <a:xfrm>
          <a:off x="0" y="0"/>
          <a:ext cx="0" cy="0"/>
          <a:chOff x="0" y="0"/>
          <a:chExt cx="0" cy="0"/>
        </a:xfrm>
      </p:grpSpPr>
      <p:sp>
        <p:nvSpPr>
          <p:cNvPr id="2277" name="Google Shape;2277;g1f9ce45a3b3_3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8" name="Google Shape;2278;g1f9ce45a3b3_3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To solve arrival and departure delays, it’s important to first identify the root cause of the delay</a:t>
            </a:r>
            <a:endParaRPr/>
          </a:p>
          <a:p>
            <a:pPr indent="-298450" lvl="0" marL="457200" rtl="0" algn="l">
              <a:spcBef>
                <a:spcPts val="0"/>
              </a:spcBef>
              <a:spcAft>
                <a:spcPts val="0"/>
              </a:spcAft>
              <a:buSzPts val="1100"/>
              <a:buAutoNum type="arabicPeriod"/>
            </a:pPr>
            <a:r>
              <a:rPr lang="en"/>
              <a:t>Historical data analysis can help identify trend and patterns in delays</a:t>
            </a:r>
            <a:endParaRPr/>
          </a:p>
          <a:p>
            <a:pPr indent="-298450" lvl="0" marL="457200" rtl="0" algn="l">
              <a:spcBef>
                <a:spcPts val="0"/>
              </a:spcBef>
              <a:spcAft>
                <a:spcPts val="0"/>
              </a:spcAft>
              <a:buSzPts val="1100"/>
              <a:buAutoNum type="arabicPeriod"/>
            </a:pPr>
            <a:r>
              <a:rPr lang="en"/>
              <a:t>Airlines and airports can improve operational efficiency by optimizing schedules, route and maintenance practices</a:t>
            </a:r>
            <a:endParaRPr/>
          </a:p>
          <a:p>
            <a:pPr indent="-298450" lvl="0" marL="457200" rtl="0" algn="l">
              <a:spcBef>
                <a:spcPts val="0"/>
              </a:spcBef>
              <a:spcAft>
                <a:spcPts val="0"/>
              </a:spcAft>
              <a:buSzPts val="1100"/>
              <a:buAutoNum type="arabicPeriod"/>
            </a:pPr>
            <a:r>
              <a:rPr lang="en"/>
              <a:t>Clear communication and coordination between airlines, airports, and air traffic control can help reduce delays</a:t>
            </a:r>
            <a:endParaRPr/>
          </a:p>
          <a:p>
            <a:pPr indent="-298450" lvl="0" marL="457200" rtl="0" algn="l">
              <a:spcBef>
                <a:spcPts val="0"/>
              </a:spcBef>
              <a:spcAft>
                <a:spcPts val="0"/>
              </a:spcAft>
              <a:buSzPts val="1100"/>
              <a:buAutoNum type="arabicPeriod"/>
            </a:pPr>
            <a:r>
              <a:rPr lang="en"/>
              <a:t>Planning for contingencies and having backup resources available can help minimize the impact of delays</a:t>
            </a:r>
            <a:endParaRPr/>
          </a:p>
          <a:p>
            <a:pPr indent="-298450" lvl="0" marL="457200" rtl="0" algn="l">
              <a:spcBef>
                <a:spcPts val="0"/>
              </a:spcBef>
              <a:spcAft>
                <a:spcPts val="0"/>
              </a:spcAft>
              <a:buSzPts val="1100"/>
              <a:buAutoNum type="arabicPeriod"/>
            </a:pPr>
            <a:r>
              <a:rPr lang="en"/>
              <a:t>Technology solutions such as real-time data analytics and predictive modelling can help optimize operations and reduce delays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2" name="Shape 2282"/>
        <p:cNvGrpSpPr/>
        <p:nvPr/>
      </p:nvGrpSpPr>
      <p:grpSpPr>
        <a:xfrm>
          <a:off x="0" y="0"/>
          <a:ext cx="0" cy="0"/>
          <a:chOff x="0" y="0"/>
          <a:chExt cx="0" cy="0"/>
        </a:xfrm>
      </p:grpSpPr>
      <p:sp>
        <p:nvSpPr>
          <p:cNvPr id="2283" name="Google Shape;2283;g1f9ce45a3b3_3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4" name="Google Shape;2284;g1f9ce45a3b3_3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g1f9ce45a3b3_3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1f9ce45a3b3_3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0ea3b0daef_6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0ea3b0daef_6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Define performance into two categories</a:t>
            </a:r>
            <a:endParaRPr/>
          </a:p>
          <a:p>
            <a:pPr indent="-298450" lvl="0" marL="457200" rtl="0" algn="l">
              <a:spcBef>
                <a:spcPts val="0"/>
              </a:spcBef>
              <a:spcAft>
                <a:spcPts val="0"/>
              </a:spcAft>
              <a:buSzPts val="1100"/>
              <a:buChar char="-"/>
            </a:pPr>
            <a:r>
              <a:rPr lang="en"/>
              <a:t>One analysing if the airline optimises its </a:t>
            </a:r>
            <a:r>
              <a:rPr lang="en"/>
              <a:t>aircraft</a:t>
            </a:r>
            <a:r>
              <a:rPr lang="en"/>
              <a:t> utilisation </a:t>
            </a:r>
            <a:endParaRPr/>
          </a:p>
          <a:p>
            <a:pPr indent="-298450" lvl="0" marL="457200" rtl="0" algn="l">
              <a:spcBef>
                <a:spcPts val="0"/>
              </a:spcBef>
              <a:spcAft>
                <a:spcPts val="0"/>
              </a:spcAft>
              <a:buSzPts val="1100"/>
              <a:buChar char="-"/>
            </a:pPr>
            <a:r>
              <a:rPr lang="en"/>
              <a:t>Second analysing the on time performance</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f977a7e5a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f977a7e5a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Calculated both AA and BA</a:t>
            </a:r>
            <a:endParaRPr/>
          </a:p>
          <a:p>
            <a:pPr indent="-298450" lvl="0" marL="457200" rtl="0" algn="l">
              <a:spcBef>
                <a:spcPts val="0"/>
              </a:spcBef>
              <a:spcAft>
                <a:spcPts val="0"/>
              </a:spcAft>
              <a:buSzPts val="1100"/>
              <a:buChar char="-"/>
            </a:pPr>
            <a:r>
              <a:rPr lang="en"/>
              <a:t>Balanced, sample size is similar so the later comparisons are valid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21061b67b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21061b67b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20984152490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20984152490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Cancellations can be caused by many factors </a:t>
            </a:r>
            <a:endParaRPr/>
          </a:p>
          <a:p>
            <a:pPr indent="-298450" lvl="0" marL="457200" rtl="0" algn="l">
              <a:spcBef>
                <a:spcPts val="0"/>
              </a:spcBef>
              <a:spcAft>
                <a:spcPts val="0"/>
              </a:spcAft>
              <a:buSzPts val="1100"/>
              <a:buChar char="-"/>
            </a:pPr>
            <a:r>
              <a:rPr lang="en"/>
              <a:t>such as weather that is not within our control,</a:t>
            </a:r>
            <a:endParaRPr/>
          </a:p>
          <a:p>
            <a:pPr indent="-298450" lvl="0" marL="457200" rtl="0" algn="l">
              <a:spcBef>
                <a:spcPts val="0"/>
              </a:spcBef>
              <a:spcAft>
                <a:spcPts val="0"/>
              </a:spcAft>
              <a:buSzPts val="1100"/>
              <a:buChar char="-"/>
            </a:pPr>
            <a:r>
              <a:rPr lang="en"/>
              <a:t>but a high flight cancellation rate </a:t>
            </a:r>
            <a:endParaRPr/>
          </a:p>
          <a:p>
            <a:pPr indent="-298450" lvl="0" marL="457200" rtl="0" algn="l">
              <a:spcBef>
                <a:spcPts val="0"/>
              </a:spcBef>
              <a:spcAft>
                <a:spcPts val="0"/>
              </a:spcAft>
              <a:buSzPts val="1100"/>
              <a:buChar char="-"/>
            </a:pPr>
            <a:r>
              <a:rPr lang="en"/>
              <a:t>also suggests performance issues and the </a:t>
            </a:r>
            <a:endParaRPr/>
          </a:p>
          <a:p>
            <a:pPr indent="-298450" lvl="0" marL="457200" rtl="0" algn="l">
              <a:spcBef>
                <a:spcPts val="0"/>
              </a:spcBef>
              <a:spcAft>
                <a:spcPts val="0"/>
              </a:spcAft>
              <a:buSzPts val="1100"/>
              <a:buChar char="-"/>
            </a:pPr>
            <a:r>
              <a:rPr lang="en"/>
              <a:t>airline</a:t>
            </a:r>
            <a:r>
              <a:rPr lang="en"/>
              <a:t>’s ability to handle </a:t>
            </a:r>
            <a:r>
              <a:rPr lang="en"/>
              <a:t>unpredictable</a:t>
            </a:r>
            <a:r>
              <a:rPr lang="en"/>
              <a:t> situations.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1f9ce45a3b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1f9ce45a3b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we can observe, the difference in % of cancellations seems fairly small in the pie charts, but when we look at the bar graph (next slide)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3294950" y="3992625"/>
            <a:ext cx="1218020" cy="174039"/>
          </a:xfrm>
          <a:custGeom>
            <a:rect b="b" l="l" r="r" t="t"/>
            <a:pathLst>
              <a:path extrusionOk="0" h="9823" w="68737">
                <a:moveTo>
                  <a:pt x="34359" y="1"/>
                </a:moveTo>
                <a:cubicBezTo>
                  <a:pt x="29155" y="1"/>
                  <a:pt x="23966" y="1798"/>
                  <a:pt x="20445" y="5333"/>
                </a:cubicBezTo>
                <a:cubicBezTo>
                  <a:pt x="18341" y="3725"/>
                  <a:pt x="16532" y="3094"/>
                  <a:pt x="14929" y="3094"/>
                </a:cubicBezTo>
                <a:cubicBezTo>
                  <a:pt x="12135" y="3094"/>
                  <a:pt x="9969" y="5012"/>
                  <a:pt x="7965" y="7016"/>
                </a:cubicBezTo>
                <a:cubicBezTo>
                  <a:pt x="6911" y="6676"/>
                  <a:pt x="5985" y="6535"/>
                  <a:pt x="5173" y="6535"/>
                </a:cubicBezTo>
                <a:cubicBezTo>
                  <a:pt x="1265" y="6535"/>
                  <a:pt x="1" y="9796"/>
                  <a:pt x="1" y="9796"/>
                </a:cubicBezTo>
                <a:lnTo>
                  <a:pt x="68737" y="9822"/>
                </a:lnTo>
                <a:cubicBezTo>
                  <a:pt x="68737" y="9822"/>
                  <a:pt x="67452" y="6537"/>
                  <a:pt x="63529" y="6537"/>
                </a:cubicBezTo>
                <a:cubicBezTo>
                  <a:pt x="62718" y="6537"/>
                  <a:pt x="61794" y="6677"/>
                  <a:pt x="60746" y="7016"/>
                </a:cubicBezTo>
                <a:cubicBezTo>
                  <a:pt x="58742" y="5012"/>
                  <a:pt x="56565" y="3094"/>
                  <a:pt x="53763" y="3094"/>
                </a:cubicBezTo>
                <a:cubicBezTo>
                  <a:pt x="52156" y="3094"/>
                  <a:pt x="50343" y="3725"/>
                  <a:pt x="48239" y="5333"/>
                </a:cubicBezTo>
                <a:cubicBezTo>
                  <a:pt x="44665" y="1758"/>
                  <a:pt x="39505" y="1"/>
                  <a:pt x="34359"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3786152" y="236974"/>
            <a:ext cx="2724649" cy="432599"/>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890210" y="2464424"/>
            <a:ext cx="2480612" cy="2208894"/>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081923" y="2813075"/>
            <a:ext cx="2090160" cy="1860258"/>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271180" y="81668"/>
            <a:ext cx="2620355" cy="916503"/>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052782" y="5"/>
            <a:ext cx="2478466" cy="868334"/>
          </a:xfrm>
          <a:custGeom>
            <a:rect b="b" l="l" r="r" t="t"/>
            <a:pathLst>
              <a:path extrusionOk="0" h="8873" w="25326">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txBox="1"/>
          <p:nvPr>
            <p:ph type="ctrTitle"/>
          </p:nvPr>
        </p:nvSpPr>
        <p:spPr>
          <a:xfrm>
            <a:off x="4506849" y="1695088"/>
            <a:ext cx="4118100" cy="12720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Clr>
                <a:schemeClr val="lt1"/>
              </a:buClr>
              <a:buSzPts val="5200"/>
              <a:buNone/>
              <a:defRPr sz="58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p:txBody>
      </p:sp>
      <p:sp>
        <p:nvSpPr>
          <p:cNvPr id="16" name="Google Shape;16;p2"/>
          <p:cNvSpPr txBox="1"/>
          <p:nvPr>
            <p:ph idx="2" type="ctrTitle"/>
          </p:nvPr>
        </p:nvSpPr>
        <p:spPr>
          <a:xfrm>
            <a:off x="4445050" y="3095675"/>
            <a:ext cx="4241700" cy="388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5200"/>
              <a:buNone/>
              <a:defRPr b="0" sz="1600">
                <a:latin typeface="Raleway"/>
                <a:ea typeface="Raleway"/>
                <a:cs typeface="Raleway"/>
                <a:sym typeface="Raleway"/>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17" name="Google Shape;17;p2"/>
          <p:cNvSpPr/>
          <p:nvPr/>
        </p:nvSpPr>
        <p:spPr>
          <a:xfrm>
            <a:off x="0" y="4664225"/>
            <a:ext cx="9144000" cy="479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3" name="Shape 113"/>
        <p:cNvGrpSpPr/>
        <p:nvPr/>
      </p:nvGrpSpPr>
      <p:grpSpPr>
        <a:xfrm>
          <a:off x="0" y="0"/>
          <a:ext cx="0" cy="0"/>
          <a:chOff x="0" y="0"/>
          <a:chExt cx="0" cy="0"/>
        </a:xfrm>
      </p:grpSpPr>
      <p:sp>
        <p:nvSpPr>
          <p:cNvPr id="114" name="Google Shape;114;p11"/>
          <p:cNvSpPr/>
          <p:nvPr/>
        </p:nvSpPr>
        <p:spPr>
          <a:xfrm flipH="1">
            <a:off x="0" y="-209874"/>
            <a:ext cx="3509803" cy="1227599"/>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11"/>
          <p:cNvGrpSpPr/>
          <p:nvPr/>
        </p:nvGrpSpPr>
        <p:grpSpPr>
          <a:xfrm>
            <a:off x="1158600" y="987301"/>
            <a:ext cx="6826800" cy="4159980"/>
            <a:chOff x="1168975" y="987301"/>
            <a:chExt cx="6826800" cy="4159980"/>
          </a:xfrm>
        </p:grpSpPr>
        <p:sp>
          <p:nvSpPr>
            <p:cNvPr id="116" name="Google Shape;116;p11"/>
            <p:cNvSpPr/>
            <p:nvPr/>
          </p:nvSpPr>
          <p:spPr>
            <a:xfrm>
              <a:off x="3371200" y="2114881"/>
              <a:ext cx="74400" cy="3032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5765675" y="2114881"/>
              <a:ext cx="74400" cy="3032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1168975" y="987301"/>
              <a:ext cx="6826800" cy="2259900"/>
            </a:xfrm>
            <a:prstGeom prst="roundRect">
              <a:avLst>
                <a:gd fmla="val 7713"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a:off x="1272906" y="1093846"/>
              <a:ext cx="6610800" cy="2041500"/>
            </a:xfrm>
            <a:prstGeom prst="roundRect">
              <a:avLst>
                <a:gd fmla="val 771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11"/>
          <p:cNvSpPr/>
          <p:nvPr/>
        </p:nvSpPr>
        <p:spPr>
          <a:xfrm>
            <a:off x="5228055" y="3805201"/>
            <a:ext cx="3915937" cy="1369650"/>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rot="10800000">
            <a:off x="6661661" y="1"/>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flipH="1">
            <a:off x="-4" y="2907159"/>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a:off x="6815500" y="3398788"/>
            <a:ext cx="1987589" cy="315579"/>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a:off x="-276275" y="1804638"/>
            <a:ext cx="1987589" cy="315579"/>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txBox="1"/>
          <p:nvPr>
            <p:ph hasCustomPrompt="1" type="title"/>
          </p:nvPr>
        </p:nvSpPr>
        <p:spPr>
          <a:xfrm>
            <a:off x="1554150" y="1448906"/>
            <a:ext cx="6035700" cy="8895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5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6" name="Google Shape;126;p11"/>
          <p:cNvSpPr txBox="1"/>
          <p:nvPr>
            <p:ph idx="1" type="subTitle"/>
          </p:nvPr>
        </p:nvSpPr>
        <p:spPr>
          <a:xfrm>
            <a:off x="1929900" y="2338320"/>
            <a:ext cx="5284200" cy="42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7" name="Shape 1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28" name="Shape 128"/>
        <p:cNvGrpSpPr/>
        <p:nvPr/>
      </p:nvGrpSpPr>
      <p:grpSpPr>
        <a:xfrm>
          <a:off x="0" y="0"/>
          <a:ext cx="0" cy="0"/>
          <a:chOff x="0" y="0"/>
          <a:chExt cx="0" cy="0"/>
        </a:xfrm>
      </p:grpSpPr>
      <p:sp>
        <p:nvSpPr>
          <p:cNvPr id="129" name="Google Shape;129;p13"/>
          <p:cNvSpPr/>
          <p:nvPr/>
        </p:nvSpPr>
        <p:spPr>
          <a:xfrm>
            <a:off x="3828200" y="4924738"/>
            <a:ext cx="1987589" cy="315579"/>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342700" y="3767763"/>
            <a:ext cx="1760006" cy="1567221"/>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7701850" y="3906450"/>
            <a:ext cx="1449258" cy="1289851"/>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6523655" y="445022"/>
            <a:ext cx="2620355" cy="916503"/>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flipH="1">
            <a:off x="-772870" y="-134178"/>
            <a:ext cx="2620355" cy="916503"/>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p13"/>
          <p:cNvGrpSpPr/>
          <p:nvPr/>
        </p:nvGrpSpPr>
        <p:grpSpPr>
          <a:xfrm>
            <a:off x="781650" y="-244100"/>
            <a:ext cx="7580700" cy="1303550"/>
            <a:chOff x="781650" y="-244100"/>
            <a:chExt cx="7580700" cy="1303550"/>
          </a:xfrm>
        </p:grpSpPr>
        <p:sp>
          <p:nvSpPr>
            <p:cNvPr id="135" name="Google Shape;135;p13"/>
            <p:cNvSpPr/>
            <p:nvPr/>
          </p:nvSpPr>
          <p:spPr>
            <a:xfrm>
              <a:off x="781650" y="395550"/>
              <a:ext cx="75807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832500" y="445025"/>
              <a:ext cx="7479000" cy="572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7095638"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1995263"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3"/>
          <p:cNvSpPr txBox="1"/>
          <p:nvPr>
            <p:ph type="title"/>
          </p:nvPr>
        </p:nvSpPr>
        <p:spPr>
          <a:xfrm>
            <a:off x="715444" y="1748505"/>
            <a:ext cx="3595200" cy="415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0" name="Google Shape;140;p13"/>
          <p:cNvSpPr txBox="1"/>
          <p:nvPr>
            <p:ph hasCustomPrompt="1" idx="2" type="title"/>
          </p:nvPr>
        </p:nvSpPr>
        <p:spPr>
          <a:xfrm>
            <a:off x="715444" y="1320359"/>
            <a:ext cx="931800" cy="415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p:nvPr>
            <p:ph idx="1" type="subTitle"/>
          </p:nvPr>
        </p:nvSpPr>
        <p:spPr>
          <a:xfrm>
            <a:off x="715444" y="2191624"/>
            <a:ext cx="3595200" cy="55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accent4"/>
                </a:solidFill>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142" name="Google Shape;142;p13"/>
          <p:cNvSpPr txBox="1"/>
          <p:nvPr>
            <p:ph idx="3" type="title"/>
          </p:nvPr>
        </p:nvSpPr>
        <p:spPr>
          <a:xfrm>
            <a:off x="715444" y="3538102"/>
            <a:ext cx="3595200" cy="415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3" name="Google Shape;143;p13"/>
          <p:cNvSpPr txBox="1"/>
          <p:nvPr>
            <p:ph hasCustomPrompt="1" idx="4" type="title"/>
          </p:nvPr>
        </p:nvSpPr>
        <p:spPr>
          <a:xfrm>
            <a:off x="715444" y="3121220"/>
            <a:ext cx="931800" cy="415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3"/>
          <p:cNvSpPr txBox="1"/>
          <p:nvPr>
            <p:ph idx="5" type="subTitle"/>
          </p:nvPr>
        </p:nvSpPr>
        <p:spPr>
          <a:xfrm>
            <a:off x="715444" y="3966704"/>
            <a:ext cx="3595200" cy="57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accent4"/>
                </a:solidFill>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145" name="Google Shape;145;p13"/>
          <p:cNvSpPr txBox="1"/>
          <p:nvPr>
            <p:ph idx="6" type="title"/>
          </p:nvPr>
        </p:nvSpPr>
        <p:spPr>
          <a:xfrm>
            <a:off x="4823984" y="1748505"/>
            <a:ext cx="3595200" cy="415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6" name="Google Shape;146;p13"/>
          <p:cNvSpPr txBox="1"/>
          <p:nvPr>
            <p:ph hasCustomPrompt="1" idx="7" type="title"/>
          </p:nvPr>
        </p:nvSpPr>
        <p:spPr>
          <a:xfrm>
            <a:off x="4823984" y="1337894"/>
            <a:ext cx="931800" cy="415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 name="Google Shape;147;p13"/>
          <p:cNvSpPr txBox="1"/>
          <p:nvPr>
            <p:ph idx="8" type="subTitle"/>
          </p:nvPr>
        </p:nvSpPr>
        <p:spPr>
          <a:xfrm>
            <a:off x="4823981" y="2191624"/>
            <a:ext cx="3595200" cy="55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accent4"/>
                </a:solidFill>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148" name="Google Shape;148;p13"/>
          <p:cNvSpPr txBox="1"/>
          <p:nvPr>
            <p:ph idx="9" type="title"/>
          </p:nvPr>
        </p:nvSpPr>
        <p:spPr>
          <a:xfrm>
            <a:off x="4823984" y="3538102"/>
            <a:ext cx="3595200" cy="415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9" name="Google Shape;149;p13"/>
          <p:cNvSpPr txBox="1"/>
          <p:nvPr>
            <p:ph hasCustomPrompt="1" idx="13" type="title"/>
          </p:nvPr>
        </p:nvSpPr>
        <p:spPr>
          <a:xfrm>
            <a:off x="4823984" y="3118138"/>
            <a:ext cx="931800" cy="415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0" name="Google Shape;150;p13"/>
          <p:cNvSpPr txBox="1"/>
          <p:nvPr>
            <p:ph idx="14" type="subTitle"/>
          </p:nvPr>
        </p:nvSpPr>
        <p:spPr>
          <a:xfrm>
            <a:off x="4823981" y="3966704"/>
            <a:ext cx="3595200" cy="57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accent4"/>
                </a:solidFill>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151" name="Google Shape;151;p13"/>
          <p:cNvSpPr txBox="1"/>
          <p:nvPr>
            <p:ph idx="15" type="title"/>
          </p:nvPr>
        </p:nvSpPr>
        <p:spPr>
          <a:xfrm>
            <a:off x="539400" y="445025"/>
            <a:ext cx="8065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_1">
    <p:spTree>
      <p:nvGrpSpPr>
        <p:cNvPr id="152" name="Shape 152"/>
        <p:cNvGrpSpPr/>
        <p:nvPr/>
      </p:nvGrpSpPr>
      <p:grpSpPr>
        <a:xfrm>
          <a:off x="0" y="0"/>
          <a:ext cx="0" cy="0"/>
          <a:chOff x="0" y="0"/>
          <a:chExt cx="0" cy="0"/>
        </a:xfrm>
      </p:grpSpPr>
      <p:sp>
        <p:nvSpPr>
          <p:cNvPr id="153" name="Google Shape;153;p14"/>
          <p:cNvSpPr/>
          <p:nvPr/>
        </p:nvSpPr>
        <p:spPr>
          <a:xfrm>
            <a:off x="5891205" y="-351924"/>
            <a:ext cx="3915937" cy="1369650"/>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p:cNvSpPr/>
          <p:nvPr/>
        </p:nvSpPr>
        <p:spPr>
          <a:xfrm>
            <a:off x="-702464" y="3805188"/>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p:nvPr/>
        </p:nvSpPr>
        <p:spPr>
          <a:xfrm>
            <a:off x="7081596" y="3423334"/>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p:nvPr/>
        </p:nvSpPr>
        <p:spPr>
          <a:xfrm flipH="1">
            <a:off x="-1216200" y="-73874"/>
            <a:ext cx="3509803" cy="1227599"/>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14"/>
          <p:cNvGrpSpPr/>
          <p:nvPr/>
        </p:nvGrpSpPr>
        <p:grpSpPr>
          <a:xfrm>
            <a:off x="781650" y="-244100"/>
            <a:ext cx="7580700" cy="1303550"/>
            <a:chOff x="781650" y="-244100"/>
            <a:chExt cx="7580700" cy="1303550"/>
          </a:xfrm>
        </p:grpSpPr>
        <p:sp>
          <p:nvSpPr>
            <p:cNvPr id="158" name="Google Shape;158;p14"/>
            <p:cNvSpPr/>
            <p:nvPr/>
          </p:nvSpPr>
          <p:spPr>
            <a:xfrm>
              <a:off x="781650" y="395550"/>
              <a:ext cx="75807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a:off x="832500" y="445025"/>
              <a:ext cx="7479000" cy="572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a:off x="7095638"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p:cNvSpPr/>
            <p:nvPr/>
          </p:nvSpPr>
          <p:spPr>
            <a:xfrm>
              <a:off x="1995263"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14"/>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3" name="Google Shape;163;p14"/>
          <p:cNvSpPr/>
          <p:nvPr/>
        </p:nvSpPr>
        <p:spPr>
          <a:xfrm>
            <a:off x="8510675" y="1672588"/>
            <a:ext cx="1987589" cy="315579"/>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2">
    <p:spTree>
      <p:nvGrpSpPr>
        <p:cNvPr id="164" name="Shape 164"/>
        <p:cNvGrpSpPr/>
        <p:nvPr/>
      </p:nvGrpSpPr>
      <p:grpSpPr>
        <a:xfrm>
          <a:off x="0" y="0"/>
          <a:ext cx="0" cy="0"/>
          <a:chOff x="0" y="0"/>
          <a:chExt cx="0" cy="0"/>
        </a:xfrm>
      </p:grpSpPr>
      <p:sp>
        <p:nvSpPr>
          <p:cNvPr id="165" name="Google Shape;165;p15"/>
          <p:cNvSpPr/>
          <p:nvPr/>
        </p:nvSpPr>
        <p:spPr>
          <a:xfrm>
            <a:off x="6934805" y="445026"/>
            <a:ext cx="3915937" cy="1369650"/>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a:off x="-702464" y="3805188"/>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p:nvPr/>
        </p:nvSpPr>
        <p:spPr>
          <a:xfrm>
            <a:off x="7268646" y="3458809"/>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p:nvPr/>
        </p:nvSpPr>
        <p:spPr>
          <a:xfrm flipH="1">
            <a:off x="-1216200" y="-56149"/>
            <a:ext cx="3509803" cy="1227599"/>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p:cNvSpPr/>
          <p:nvPr/>
        </p:nvSpPr>
        <p:spPr>
          <a:xfrm>
            <a:off x="3530463" y="4827913"/>
            <a:ext cx="1987589" cy="315579"/>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15"/>
          <p:cNvGrpSpPr/>
          <p:nvPr/>
        </p:nvGrpSpPr>
        <p:grpSpPr>
          <a:xfrm>
            <a:off x="781650" y="-244100"/>
            <a:ext cx="7580700" cy="1303550"/>
            <a:chOff x="781650" y="-244100"/>
            <a:chExt cx="7580700" cy="1303550"/>
          </a:xfrm>
        </p:grpSpPr>
        <p:sp>
          <p:nvSpPr>
            <p:cNvPr id="171" name="Google Shape;171;p15"/>
            <p:cNvSpPr/>
            <p:nvPr/>
          </p:nvSpPr>
          <p:spPr>
            <a:xfrm>
              <a:off x="781650" y="395550"/>
              <a:ext cx="75807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a:off x="832500" y="445025"/>
              <a:ext cx="7479000" cy="572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a:off x="7095638"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a:off x="1995263"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15"/>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2_1">
    <p:spTree>
      <p:nvGrpSpPr>
        <p:cNvPr id="176" name="Shape 176"/>
        <p:cNvGrpSpPr/>
        <p:nvPr/>
      </p:nvGrpSpPr>
      <p:grpSpPr>
        <a:xfrm>
          <a:off x="0" y="0"/>
          <a:ext cx="0" cy="0"/>
          <a:chOff x="0" y="0"/>
          <a:chExt cx="0" cy="0"/>
        </a:xfrm>
      </p:grpSpPr>
      <p:sp>
        <p:nvSpPr>
          <p:cNvPr id="177" name="Google Shape;177;p16"/>
          <p:cNvSpPr/>
          <p:nvPr/>
        </p:nvSpPr>
        <p:spPr>
          <a:xfrm>
            <a:off x="-1111195" y="-26495"/>
            <a:ext cx="2478466" cy="868334"/>
          </a:xfrm>
          <a:custGeom>
            <a:rect b="b" l="l" r="r" t="t"/>
            <a:pathLst>
              <a:path extrusionOk="0" h="8873" w="25326">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
          <p:cNvSpPr/>
          <p:nvPr/>
        </p:nvSpPr>
        <p:spPr>
          <a:xfrm>
            <a:off x="-1427076" y="2934601"/>
            <a:ext cx="2480612" cy="2208894"/>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6"/>
          <p:cNvSpPr/>
          <p:nvPr/>
        </p:nvSpPr>
        <p:spPr>
          <a:xfrm>
            <a:off x="7938573" y="3481700"/>
            <a:ext cx="2090160" cy="1860258"/>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a:off x="7002280" y="-184857"/>
            <a:ext cx="2620355" cy="916503"/>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16"/>
          <p:cNvGrpSpPr/>
          <p:nvPr/>
        </p:nvGrpSpPr>
        <p:grpSpPr>
          <a:xfrm>
            <a:off x="781650" y="-244100"/>
            <a:ext cx="7580700" cy="1303550"/>
            <a:chOff x="781650" y="-244100"/>
            <a:chExt cx="7580700" cy="1303550"/>
          </a:xfrm>
        </p:grpSpPr>
        <p:sp>
          <p:nvSpPr>
            <p:cNvPr id="182" name="Google Shape;182;p16"/>
            <p:cNvSpPr/>
            <p:nvPr/>
          </p:nvSpPr>
          <p:spPr>
            <a:xfrm>
              <a:off x="781650" y="395550"/>
              <a:ext cx="75807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a:off x="832500" y="445025"/>
              <a:ext cx="7479000" cy="572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p:nvPr/>
          </p:nvSpPr>
          <p:spPr>
            <a:xfrm>
              <a:off x="7095638"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
            <p:cNvSpPr/>
            <p:nvPr/>
          </p:nvSpPr>
          <p:spPr>
            <a:xfrm>
              <a:off x="1995263"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16"/>
          <p:cNvSpPr txBox="1"/>
          <p:nvPr>
            <p:ph type="title"/>
          </p:nvPr>
        </p:nvSpPr>
        <p:spPr>
          <a:xfrm>
            <a:off x="717613" y="433350"/>
            <a:ext cx="7708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87" name="Shape 187"/>
        <p:cNvGrpSpPr/>
        <p:nvPr/>
      </p:nvGrpSpPr>
      <p:grpSpPr>
        <a:xfrm>
          <a:off x="0" y="0"/>
          <a:ext cx="0" cy="0"/>
          <a:chOff x="0" y="0"/>
          <a:chExt cx="0" cy="0"/>
        </a:xfrm>
      </p:grpSpPr>
      <p:sp>
        <p:nvSpPr>
          <p:cNvPr id="188" name="Google Shape;188;p17"/>
          <p:cNvSpPr/>
          <p:nvPr/>
        </p:nvSpPr>
        <p:spPr>
          <a:xfrm>
            <a:off x="-7191" y="2946291"/>
            <a:ext cx="2480612" cy="2208894"/>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a:off x="7053848" y="3294926"/>
            <a:ext cx="2090160" cy="1860258"/>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p:nvPr/>
        </p:nvSpPr>
        <p:spPr>
          <a:xfrm>
            <a:off x="6535345" y="598368"/>
            <a:ext cx="2620355" cy="916503"/>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p:nvPr/>
        </p:nvSpPr>
        <p:spPr>
          <a:xfrm>
            <a:off x="-7189" y="303918"/>
            <a:ext cx="2724634" cy="954602"/>
          </a:xfrm>
          <a:custGeom>
            <a:rect b="b" l="l" r="r" t="t"/>
            <a:pathLst>
              <a:path extrusionOk="0" h="8873" w="25326">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txBox="1"/>
          <p:nvPr>
            <p:ph type="title"/>
          </p:nvPr>
        </p:nvSpPr>
        <p:spPr>
          <a:xfrm>
            <a:off x="3036750" y="2931891"/>
            <a:ext cx="30705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200">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93" name="Google Shape;193;p17"/>
          <p:cNvSpPr txBox="1"/>
          <p:nvPr>
            <p:ph idx="1" type="subTitle"/>
          </p:nvPr>
        </p:nvSpPr>
        <p:spPr>
          <a:xfrm>
            <a:off x="2298450" y="1809789"/>
            <a:ext cx="4547100" cy="114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_1_1">
    <p:spTree>
      <p:nvGrpSpPr>
        <p:cNvPr id="194" name="Shape 194"/>
        <p:cNvGrpSpPr/>
        <p:nvPr/>
      </p:nvGrpSpPr>
      <p:grpSpPr>
        <a:xfrm>
          <a:off x="0" y="0"/>
          <a:ext cx="0" cy="0"/>
          <a:chOff x="0" y="0"/>
          <a:chExt cx="0" cy="0"/>
        </a:xfrm>
      </p:grpSpPr>
      <p:sp>
        <p:nvSpPr>
          <p:cNvPr id="195" name="Google Shape;195;p18"/>
          <p:cNvSpPr/>
          <p:nvPr/>
        </p:nvSpPr>
        <p:spPr>
          <a:xfrm>
            <a:off x="3369577" y="4559724"/>
            <a:ext cx="2724649" cy="432599"/>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
          <p:cNvSpPr/>
          <p:nvPr/>
        </p:nvSpPr>
        <p:spPr>
          <a:xfrm>
            <a:off x="-291151" y="3108926"/>
            <a:ext cx="2480612" cy="2208894"/>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a:off x="7053848" y="3283250"/>
            <a:ext cx="2090160" cy="1860258"/>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a:off x="7797205" y="539918"/>
            <a:ext cx="2620355" cy="916503"/>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a:off x="-1111195" y="-26495"/>
            <a:ext cx="2478466" cy="868334"/>
          </a:xfrm>
          <a:custGeom>
            <a:rect b="b" l="l" r="r" t="t"/>
            <a:pathLst>
              <a:path extrusionOk="0" h="8873" w="25326">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 name="Google Shape;200;p18"/>
          <p:cNvGrpSpPr/>
          <p:nvPr/>
        </p:nvGrpSpPr>
        <p:grpSpPr>
          <a:xfrm>
            <a:off x="781650" y="-244100"/>
            <a:ext cx="7580700" cy="1303550"/>
            <a:chOff x="781650" y="-244100"/>
            <a:chExt cx="7580700" cy="1303550"/>
          </a:xfrm>
        </p:grpSpPr>
        <p:sp>
          <p:nvSpPr>
            <p:cNvPr id="201" name="Google Shape;201;p18"/>
            <p:cNvSpPr/>
            <p:nvPr/>
          </p:nvSpPr>
          <p:spPr>
            <a:xfrm>
              <a:off x="781650" y="395550"/>
              <a:ext cx="75807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p:nvPr/>
          </p:nvSpPr>
          <p:spPr>
            <a:xfrm>
              <a:off x="832500" y="445025"/>
              <a:ext cx="7479000" cy="572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p:nvPr/>
          </p:nvSpPr>
          <p:spPr>
            <a:xfrm>
              <a:off x="7095638"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p:nvPr/>
          </p:nvSpPr>
          <p:spPr>
            <a:xfrm>
              <a:off x="1995263"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18"/>
          <p:cNvSpPr txBox="1"/>
          <p:nvPr>
            <p:ph idx="1" type="body"/>
          </p:nvPr>
        </p:nvSpPr>
        <p:spPr>
          <a:xfrm>
            <a:off x="985337" y="1377838"/>
            <a:ext cx="4566600" cy="30204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Clr>
                <a:schemeClr val="lt1"/>
              </a:buClr>
              <a:buSzPts val="1600"/>
              <a:buChar char="●"/>
              <a:defRPr/>
            </a:lvl1pPr>
            <a:lvl2pPr indent="-330200" lvl="1" marL="914400" rtl="0">
              <a:lnSpc>
                <a:spcPct val="115000"/>
              </a:lnSpc>
              <a:spcBef>
                <a:spcPts val="0"/>
              </a:spcBef>
              <a:spcAft>
                <a:spcPts val="0"/>
              </a:spcAft>
              <a:buSzPts val="1600"/>
              <a:buFont typeface="Roboto Condensed Light"/>
              <a:buChar char="○"/>
              <a:defRPr sz="1600"/>
            </a:lvl2pPr>
            <a:lvl3pPr indent="-330200" lvl="2" marL="1371600" rtl="0">
              <a:lnSpc>
                <a:spcPct val="115000"/>
              </a:lnSpc>
              <a:spcBef>
                <a:spcPts val="0"/>
              </a:spcBef>
              <a:spcAft>
                <a:spcPts val="0"/>
              </a:spcAft>
              <a:buSzPts val="1600"/>
              <a:buFont typeface="Roboto Condensed Light"/>
              <a:buChar char="■"/>
              <a:defRPr sz="1600"/>
            </a:lvl3pPr>
            <a:lvl4pPr indent="-330200" lvl="3" marL="1828800" rtl="0">
              <a:lnSpc>
                <a:spcPct val="115000"/>
              </a:lnSpc>
              <a:spcBef>
                <a:spcPts val="0"/>
              </a:spcBef>
              <a:spcAft>
                <a:spcPts val="0"/>
              </a:spcAft>
              <a:buSzPts val="1600"/>
              <a:buFont typeface="Roboto Condensed Light"/>
              <a:buChar char="●"/>
              <a:defRPr sz="1600"/>
            </a:lvl4pPr>
            <a:lvl5pPr indent="-330200" lvl="4" marL="2286000" rtl="0">
              <a:lnSpc>
                <a:spcPct val="115000"/>
              </a:lnSpc>
              <a:spcBef>
                <a:spcPts val="0"/>
              </a:spcBef>
              <a:spcAft>
                <a:spcPts val="0"/>
              </a:spcAft>
              <a:buSzPts val="1600"/>
              <a:buFont typeface="Roboto Condensed Light"/>
              <a:buChar char="○"/>
              <a:defRPr sz="1600"/>
            </a:lvl5pPr>
            <a:lvl6pPr indent="-330200" lvl="5" marL="2743200" rtl="0">
              <a:lnSpc>
                <a:spcPct val="115000"/>
              </a:lnSpc>
              <a:spcBef>
                <a:spcPts val="0"/>
              </a:spcBef>
              <a:spcAft>
                <a:spcPts val="0"/>
              </a:spcAft>
              <a:buSzPts val="1600"/>
              <a:buFont typeface="Roboto Condensed Light"/>
              <a:buChar char="■"/>
              <a:defRPr sz="1600"/>
            </a:lvl6pPr>
            <a:lvl7pPr indent="-330200" lvl="6" marL="3200400" rtl="0">
              <a:lnSpc>
                <a:spcPct val="115000"/>
              </a:lnSpc>
              <a:spcBef>
                <a:spcPts val="0"/>
              </a:spcBef>
              <a:spcAft>
                <a:spcPts val="0"/>
              </a:spcAft>
              <a:buSzPts val="1600"/>
              <a:buFont typeface="Roboto Condensed Light"/>
              <a:buChar char="●"/>
              <a:defRPr sz="1600"/>
            </a:lvl7pPr>
            <a:lvl8pPr indent="-330200" lvl="7" marL="3657600" rtl="0">
              <a:lnSpc>
                <a:spcPct val="115000"/>
              </a:lnSpc>
              <a:spcBef>
                <a:spcPts val="0"/>
              </a:spcBef>
              <a:spcAft>
                <a:spcPts val="0"/>
              </a:spcAft>
              <a:buSzPts val="1600"/>
              <a:buFont typeface="Roboto Condensed Light"/>
              <a:buChar char="○"/>
              <a:defRPr sz="1600"/>
            </a:lvl8pPr>
            <a:lvl9pPr indent="-330200" lvl="8" marL="4114800" rtl="0">
              <a:lnSpc>
                <a:spcPct val="115000"/>
              </a:lnSpc>
              <a:spcBef>
                <a:spcPts val="0"/>
              </a:spcBef>
              <a:spcAft>
                <a:spcPts val="0"/>
              </a:spcAft>
              <a:buSzPts val="1600"/>
              <a:buFont typeface="Roboto Condensed Light"/>
              <a:buChar char="■"/>
              <a:defRPr sz="1600"/>
            </a:lvl9pPr>
          </a:lstStyle>
          <a:p/>
        </p:txBody>
      </p:sp>
      <p:sp>
        <p:nvSpPr>
          <p:cNvPr id="206" name="Google Shape;206;p18"/>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_1_1_1">
    <p:spTree>
      <p:nvGrpSpPr>
        <p:cNvPr id="207" name="Shape 207"/>
        <p:cNvGrpSpPr/>
        <p:nvPr/>
      </p:nvGrpSpPr>
      <p:grpSpPr>
        <a:xfrm>
          <a:off x="0" y="0"/>
          <a:ext cx="0" cy="0"/>
          <a:chOff x="0" y="0"/>
          <a:chExt cx="0" cy="0"/>
        </a:xfrm>
      </p:grpSpPr>
      <p:grpSp>
        <p:nvGrpSpPr>
          <p:cNvPr id="208" name="Google Shape;208;p19"/>
          <p:cNvGrpSpPr/>
          <p:nvPr/>
        </p:nvGrpSpPr>
        <p:grpSpPr>
          <a:xfrm>
            <a:off x="2992730" y="-37"/>
            <a:ext cx="5089500" cy="2576374"/>
            <a:chOff x="2992730" y="-37"/>
            <a:chExt cx="5089500" cy="2576374"/>
          </a:xfrm>
        </p:grpSpPr>
        <p:grpSp>
          <p:nvGrpSpPr>
            <p:cNvPr id="209" name="Google Shape;209;p19"/>
            <p:cNvGrpSpPr/>
            <p:nvPr/>
          </p:nvGrpSpPr>
          <p:grpSpPr>
            <a:xfrm>
              <a:off x="4341600" y="-37"/>
              <a:ext cx="2468875" cy="1679343"/>
              <a:chOff x="3371200" y="2114881"/>
              <a:chExt cx="2468875" cy="3032400"/>
            </a:xfrm>
          </p:grpSpPr>
          <p:sp>
            <p:nvSpPr>
              <p:cNvPr id="210" name="Google Shape;210;p19"/>
              <p:cNvSpPr/>
              <p:nvPr/>
            </p:nvSpPr>
            <p:spPr>
              <a:xfrm>
                <a:off x="3371200" y="2114881"/>
                <a:ext cx="74400" cy="3032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p:nvPr/>
            </p:nvSpPr>
            <p:spPr>
              <a:xfrm>
                <a:off x="5765675" y="2114881"/>
                <a:ext cx="74400" cy="3032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19"/>
            <p:cNvGrpSpPr/>
            <p:nvPr/>
          </p:nvGrpSpPr>
          <p:grpSpPr>
            <a:xfrm>
              <a:off x="2992730" y="1545659"/>
              <a:ext cx="5089500" cy="1030678"/>
              <a:chOff x="3097375" y="3240075"/>
              <a:chExt cx="5089500" cy="1370400"/>
            </a:xfrm>
          </p:grpSpPr>
          <p:sp>
            <p:nvSpPr>
              <p:cNvPr id="213" name="Google Shape;213;p19"/>
              <p:cNvSpPr/>
              <p:nvPr/>
            </p:nvSpPr>
            <p:spPr>
              <a:xfrm>
                <a:off x="3097375" y="3240075"/>
                <a:ext cx="5089500" cy="1370400"/>
              </a:xfrm>
              <a:prstGeom prst="roundRect">
                <a:avLst>
                  <a:gd fmla="val 7713"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9"/>
              <p:cNvSpPr/>
              <p:nvPr/>
            </p:nvSpPr>
            <p:spPr>
              <a:xfrm>
                <a:off x="3177925" y="3327286"/>
                <a:ext cx="4928400" cy="1195800"/>
              </a:xfrm>
              <a:prstGeom prst="roundRect">
                <a:avLst>
                  <a:gd fmla="val 771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5" name="Google Shape;215;p19"/>
          <p:cNvSpPr txBox="1"/>
          <p:nvPr>
            <p:ph type="title"/>
          </p:nvPr>
        </p:nvSpPr>
        <p:spPr>
          <a:xfrm>
            <a:off x="3076880" y="1774649"/>
            <a:ext cx="4921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6" name="Google Shape;216;p19"/>
          <p:cNvSpPr txBox="1"/>
          <p:nvPr>
            <p:ph idx="1" type="subTitle"/>
          </p:nvPr>
        </p:nvSpPr>
        <p:spPr>
          <a:xfrm>
            <a:off x="3076880" y="2652826"/>
            <a:ext cx="4921200" cy="94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17" name="Google Shape;217;p19"/>
          <p:cNvSpPr/>
          <p:nvPr/>
        </p:nvSpPr>
        <p:spPr>
          <a:xfrm>
            <a:off x="5891205" y="-351924"/>
            <a:ext cx="3915937" cy="1369650"/>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9"/>
          <p:cNvSpPr/>
          <p:nvPr/>
        </p:nvSpPr>
        <p:spPr>
          <a:xfrm>
            <a:off x="-608939" y="3162263"/>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p:cNvSpPr/>
          <p:nvPr/>
        </p:nvSpPr>
        <p:spPr>
          <a:xfrm>
            <a:off x="6345121" y="2643059"/>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9"/>
          <p:cNvSpPr/>
          <p:nvPr/>
        </p:nvSpPr>
        <p:spPr>
          <a:xfrm flipH="1">
            <a:off x="-608950" y="-617524"/>
            <a:ext cx="3509803" cy="1227599"/>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_1_1_1">
    <p:spTree>
      <p:nvGrpSpPr>
        <p:cNvPr id="221" name="Shape 221"/>
        <p:cNvGrpSpPr/>
        <p:nvPr/>
      </p:nvGrpSpPr>
      <p:grpSpPr>
        <a:xfrm>
          <a:off x="0" y="0"/>
          <a:ext cx="0" cy="0"/>
          <a:chOff x="0" y="0"/>
          <a:chExt cx="0" cy="0"/>
        </a:xfrm>
      </p:grpSpPr>
      <p:grpSp>
        <p:nvGrpSpPr>
          <p:cNvPr id="222" name="Google Shape;222;p20"/>
          <p:cNvGrpSpPr/>
          <p:nvPr/>
        </p:nvGrpSpPr>
        <p:grpSpPr>
          <a:xfrm>
            <a:off x="781650" y="-244100"/>
            <a:ext cx="7580700" cy="1303550"/>
            <a:chOff x="781650" y="-244100"/>
            <a:chExt cx="7580700" cy="1303550"/>
          </a:xfrm>
        </p:grpSpPr>
        <p:sp>
          <p:nvSpPr>
            <p:cNvPr id="223" name="Google Shape;223;p20"/>
            <p:cNvSpPr/>
            <p:nvPr/>
          </p:nvSpPr>
          <p:spPr>
            <a:xfrm>
              <a:off x="781650" y="395550"/>
              <a:ext cx="75807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0"/>
            <p:cNvSpPr/>
            <p:nvPr/>
          </p:nvSpPr>
          <p:spPr>
            <a:xfrm>
              <a:off x="832500" y="445025"/>
              <a:ext cx="7479000" cy="572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0"/>
            <p:cNvSpPr/>
            <p:nvPr/>
          </p:nvSpPr>
          <p:spPr>
            <a:xfrm>
              <a:off x="7095638"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
            <p:cNvSpPr/>
            <p:nvPr/>
          </p:nvSpPr>
          <p:spPr>
            <a:xfrm>
              <a:off x="1995263"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20"/>
          <p:cNvSpPr txBox="1"/>
          <p:nvPr>
            <p:ph idx="1" type="subTitle"/>
          </p:nvPr>
        </p:nvSpPr>
        <p:spPr>
          <a:xfrm>
            <a:off x="1735875" y="1098025"/>
            <a:ext cx="5672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28" name="Google Shape;228;p20"/>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9" name="Google Shape;229;p20"/>
          <p:cNvSpPr/>
          <p:nvPr/>
        </p:nvSpPr>
        <p:spPr>
          <a:xfrm>
            <a:off x="7946030" y="397226"/>
            <a:ext cx="3915937" cy="1369650"/>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p:cNvSpPr/>
          <p:nvPr/>
        </p:nvSpPr>
        <p:spPr>
          <a:xfrm>
            <a:off x="-608939" y="3162263"/>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0"/>
          <p:cNvSpPr/>
          <p:nvPr/>
        </p:nvSpPr>
        <p:spPr>
          <a:xfrm>
            <a:off x="6345121" y="2643059"/>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p:nvPr/>
        </p:nvSpPr>
        <p:spPr>
          <a:xfrm flipH="1">
            <a:off x="-1415525" y="827001"/>
            <a:ext cx="3509803" cy="1227599"/>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p:nvPr/>
        </p:nvSpPr>
        <p:spPr>
          <a:xfrm>
            <a:off x="-7104" y="2063079"/>
            <a:ext cx="3511946" cy="3127259"/>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7455403" y="4093211"/>
            <a:ext cx="1688587" cy="150285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7112" y="365778"/>
            <a:ext cx="1449280" cy="507757"/>
          </a:xfrm>
          <a:custGeom>
            <a:rect b="b" l="l" r="r" t="t"/>
            <a:pathLst>
              <a:path extrusionOk="0" h="8873" w="25326">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3158350" y="365775"/>
            <a:ext cx="1675992" cy="234393"/>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6245487" y="-199550"/>
            <a:ext cx="3068026" cy="1073082"/>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txBox="1"/>
          <p:nvPr>
            <p:ph type="title"/>
          </p:nvPr>
        </p:nvSpPr>
        <p:spPr>
          <a:xfrm>
            <a:off x="4119704" y="1709680"/>
            <a:ext cx="4107000" cy="8079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3600"/>
              <a:buNone/>
              <a:defRPr sz="4500">
                <a:solidFill>
                  <a:schemeClr val="dk2"/>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25" name="Google Shape;25;p3"/>
          <p:cNvSpPr txBox="1"/>
          <p:nvPr>
            <p:ph hasCustomPrompt="1" idx="2" type="title"/>
          </p:nvPr>
        </p:nvSpPr>
        <p:spPr>
          <a:xfrm>
            <a:off x="6646904" y="1127078"/>
            <a:ext cx="1579800" cy="7371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 name="Google Shape;26;p3"/>
          <p:cNvSpPr txBox="1"/>
          <p:nvPr>
            <p:ph idx="1" type="subTitle"/>
          </p:nvPr>
        </p:nvSpPr>
        <p:spPr>
          <a:xfrm>
            <a:off x="5260304" y="2434107"/>
            <a:ext cx="2966400" cy="456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1500"/>
              <a:buNone/>
              <a:defRPr sz="1600">
                <a:solidFill>
                  <a:schemeClr val="lt1"/>
                </a:solidFill>
              </a:defRPr>
            </a:lvl1pPr>
            <a:lvl2pPr lvl="1" rtl="0" algn="ctr">
              <a:lnSpc>
                <a:spcPct val="100000"/>
              </a:lnSpc>
              <a:spcBef>
                <a:spcPts val="0"/>
              </a:spcBef>
              <a:spcAft>
                <a:spcPts val="0"/>
              </a:spcAft>
              <a:buClr>
                <a:schemeClr val="lt1"/>
              </a:buClr>
              <a:buSzPts val="1500"/>
              <a:buNone/>
              <a:defRPr>
                <a:solidFill>
                  <a:schemeClr val="lt1"/>
                </a:solidFill>
              </a:defRPr>
            </a:lvl2pPr>
            <a:lvl3pPr lvl="2" rtl="0" algn="ctr">
              <a:lnSpc>
                <a:spcPct val="100000"/>
              </a:lnSpc>
              <a:spcBef>
                <a:spcPts val="0"/>
              </a:spcBef>
              <a:spcAft>
                <a:spcPts val="0"/>
              </a:spcAft>
              <a:buClr>
                <a:schemeClr val="lt1"/>
              </a:buClr>
              <a:buSzPts val="1500"/>
              <a:buNone/>
              <a:defRPr>
                <a:solidFill>
                  <a:schemeClr val="lt1"/>
                </a:solidFill>
              </a:defRPr>
            </a:lvl3pPr>
            <a:lvl4pPr lvl="3" rtl="0" algn="ctr">
              <a:lnSpc>
                <a:spcPct val="100000"/>
              </a:lnSpc>
              <a:spcBef>
                <a:spcPts val="0"/>
              </a:spcBef>
              <a:spcAft>
                <a:spcPts val="0"/>
              </a:spcAft>
              <a:buClr>
                <a:schemeClr val="lt1"/>
              </a:buClr>
              <a:buSzPts val="1500"/>
              <a:buNone/>
              <a:defRPr>
                <a:solidFill>
                  <a:schemeClr val="lt1"/>
                </a:solidFill>
              </a:defRPr>
            </a:lvl4pPr>
            <a:lvl5pPr lvl="4" rtl="0" algn="ctr">
              <a:lnSpc>
                <a:spcPct val="100000"/>
              </a:lnSpc>
              <a:spcBef>
                <a:spcPts val="0"/>
              </a:spcBef>
              <a:spcAft>
                <a:spcPts val="0"/>
              </a:spcAft>
              <a:buClr>
                <a:schemeClr val="lt1"/>
              </a:buClr>
              <a:buSzPts val="1500"/>
              <a:buNone/>
              <a:defRPr>
                <a:solidFill>
                  <a:schemeClr val="lt1"/>
                </a:solidFill>
              </a:defRPr>
            </a:lvl5pPr>
            <a:lvl6pPr lvl="5" rtl="0" algn="ctr">
              <a:lnSpc>
                <a:spcPct val="100000"/>
              </a:lnSpc>
              <a:spcBef>
                <a:spcPts val="0"/>
              </a:spcBef>
              <a:spcAft>
                <a:spcPts val="0"/>
              </a:spcAft>
              <a:buClr>
                <a:schemeClr val="lt1"/>
              </a:buClr>
              <a:buSzPts val="1500"/>
              <a:buNone/>
              <a:defRPr>
                <a:solidFill>
                  <a:schemeClr val="lt1"/>
                </a:solidFill>
              </a:defRPr>
            </a:lvl6pPr>
            <a:lvl7pPr lvl="6" rtl="0" algn="ctr">
              <a:lnSpc>
                <a:spcPct val="100000"/>
              </a:lnSpc>
              <a:spcBef>
                <a:spcPts val="0"/>
              </a:spcBef>
              <a:spcAft>
                <a:spcPts val="0"/>
              </a:spcAft>
              <a:buClr>
                <a:schemeClr val="lt1"/>
              </a:buClr>
              <a:buSzPts val="1500"/>
              <a:buNone/>
              <a:defRPr>
                <a:solidFill>
                  <a:schemeClr val="lt1"/>
                </a:solidFill>
              </a:defRPr>
            </a:lvl7pPr>
            <a:lvl8pPr lvl="7" rtl="0" algn="ctr">
              <a:lnSpc>
                <a:spcPct val="100000"/>
              </a:lnSpc>
              <a:spcBef>
                <a:spcPts val="0"/>
              </a:spcBef>
              <a:spcAft>
                <a:spcPts val="0"/>
              </a:spcAft>
              <a:buClr>
                <a:schemeClr val="lt1"/>
              </a:buClr>
              <a:buSzPts val="1500"/>
              <a:buNone/>
              <a:defRPr>
                <a:solidFill>
                  <a:schemeClr val="lt1"/>
                </a:solidFill>
              </a:defRPr>
            </a:lvl8pPr>
            <a:lvl9pPr lvl="8" rtl="0" algn="ctr">
              <a:lnSpc>
                <a:spcPct val="100000"/>
              </a:lnSpc>
              <a:spcBef>
                <a:spcPts val="0"/>
              </a:spcBef>
              <a:spcAft>
                <a:spcPts val="0"/>
              </a:spcAft>
              <a:buClr>
                <a:schemeClr val="lt1"/>
              </a:buClr>
              <a:buSzPts val="1500"/>
              <a:buNone/>
              <a:defRPr>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_1_1_2">
    <p:spTree>
      <p:nvGrpSpPr>
        <p:cNvPr id="233" name="Shape 233"/>
        <p:cNvGrpSpPr/>
        <p:nvPr/>
      </p:nvGrpSpPr>
      <p:grpSpPr>
        <a:xfrm>
          <a:off x="0" y="0"/>
          <a:ext cx="0" cy="0"/>
          <a:chOff x="0" y="0"/>
          <a:chExt cx="0" cy="0"/>
        </a:xfrm>
      </p:grpSpPr>
      <p:grpSp>
        <p:nvGrpSpPr>
          <p:cNvPr id="234" name="Google Shape;234;p21"/>
          <p:cNvGrpSpPr/>
          <p:nvPr/>
        </p:nvGrpSpPr>
        <p:grpSpPr>
          <a:xfrm>
            <a:off x="686380" y="-12"/>
            <a:ext cx="5089500" cy="2576374"/>
            <a:chOff x="2992730" y="-37"/>
            <a:chExt cx="5089500" cy="2576374"/>
          </a:xfrm>
        </p:grpSpPr>
        <p:grpSp>
          <p:nvGrpSpPr>
            <p:cNvPr id="235" name="Google Shape;235;p21"/>
            <p:cNvGrpSpPr/>
            <p:nvPr/>
          </p:nvGrpSpPr>
          <p:grpSpPr>
            <a:xfrm>
              <a:off x="4341600" y="-37"/>
              <a:ext cx="2468875" cy="1679343"/>
              <a:chOff x="3371200" y="2114881"/>
              <a:chExt cx="2468875" cy="3032400"/>
            </a:xfrm>
          </p:grpSpPr>
          <p:sp>
            <p:nvSpPr>
              <p:cNvPr id="236" name="Google Shape;236;p21"/>
              <p:cNvSpPr/>
              <p:nvPr/>
            </p:nvSpPr>
            <p:spPr>
              <a:xfrm>
                <a:off x="3371200" y="2114881"/>
                <a:ext cx="74400" cy="3032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p:nvPr/>
            </p:nvSpPr>
            <p:spPr>
              <a:xfrm>
                <a:off x="5765675" y="2114881"/>
                <a:ext cx="74400" cy="3032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21"/>
            <p:cNvGrpSpPr/>
            <p:nvPr/>
          </p:nvGrpSpPr>
          <p:grpSpPr>
            <a:xfrm>
              <a:off x="2992730" y="1545659"/>
              <a:ext cx="5089500" cy="1030678"/>
              <a:chOff x="3097375" y="3240075"/>
              <a:chExt cx="5089500" cy="1370400"/>
            </a:xfrm>
          </p:grpSpPr>
          <p:sp>
            <p:nvSpPr>
              <p:cNvPr id="239" name="Google Shape;239;p21"/>
              <p:cNvSpPr/>
              <p:nvPr/>
            </p:nvSpPr>
            <p:spPr>
              <a:xfrm>
                <a:off x="3097375" y="3240075"/>
                <a:ext cx="5089500" cy="1370400"/>
              </a:xfrm>
              <a:prstGeom prst="roundRect">
                <a:avLst>
                  <a:gd fmla="val 7713"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a:off x="3177925" y="3327286"/>
                <a:ext cx="4928400" cy="1195800"/>
              </a:xfrm>
              <a:prstGeom prst="roundRect">
                <a:avLst>
                  <a:gd fmla="val 771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1" name="Google Shape;241;p21"/>
          <p:cNvSpPr txBox="1"/>
          <p:nvPr>
            <p:ph type="title"/>
          </p:nvPr>
        </p:nvSpPr>
        <p:spPr>
          <a:xfrm>
            <a:off x="1027035" y="1766013"/>
            <a:ext cx="4408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2" name="Google Shape;242;p21"/>
          <p:cNvSpPr txBox="1"/>
          <p:nvPr>
            <p:ph idx="1" type="subTitle"/>
          </p:nvPr>
        </p:nvSpPr>
        <p:spPr>
          <a:xfrm>
            <a:off x="1027035" y="2641796"/>
            <a:ext cx="4408200" cy="92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43" name="Google Shape;243;p21"/>
          <p:cNvSpPr/>
          <p:nvPr/>
        </p:nvSpPr>
        <p:spPr>
          <a:xfrm>
            <a:off x="5228055" y="-550649"/>
            <a:ext cx="3915937" cy="1369650"/>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1"/>
          <p:cNvSpPr/>
          <p:nvPr/>
        </p:nvSpPr>
        <p:spPr>
          <a:xfrm>
            <a:off x="11" y="2933013"/>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a:off x="6917946" y="3399959"/>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flipH="1">
            <a:off x="-1216200" y="-73874"/>
            <a:ext cx="3509803" cy="1227599"/>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47" name="Shape 247"/>
        <p:cNvGrpSpPr/>
        <p:nvPr/>
      </p:nvGrpSpPr>
      <p:grpSpPr>
        <a:xfrm>
          <a:off x="0" y="0"/>
          <a:ext cx="0" cy="0"/>
          <a:chOff x="0" y="0"/>
          <a:chExt cx="0" cy="0"/>
        </a:xfrm>
      </p:grpSpPr>
      <p:sp>
        <p:nvSpPr>
          <p:cNvPr id="248" name="Google Shape;248;p22"/>
          <p:cNvSpPr/>
          <p:nvPr/>
        </p:nvSpPr>
        <p:spPr>
          <a:xfrm>
            <a:off x="-7104" y="2063079"/>
            <a:ext cx="3511946" cy="3127259"/>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7455403" y="4093211"/>
            <a:ext cx="1688587" cy="150285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147387" y="286053"/>
            <a:ext cx="1449280" cy="507757"/>
          </a:xfrm>
          <a:custGeom>
            <a:rect b="b" l="l" r="r" t="t"/>
            <a:pathLst>
              <a:path extrusionOk="0" h="8873" w="25326">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7461700" y="725500"/>
            <a:ext cx="1675992" cy="234393"/>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p:nvPr/>
        </p:nvSpPr>
        <p:spPr>
          <a:xfrm>
            <a:off x="6765687" y="1600675"/>
            <a:ext cx="3068026" cy="1073082"/>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22"/>
          <p:cNvGrpSpPr/>
          <p:nvPr/>
        </p:nvGrpSpPr>
        <p:grpSpPr>
          <a:xfrm>
            <a:off x="781650" y="-244100"/>
            <a:ext cx="7580700" cy="1303550"/>
            <a:chOff x="781650" y="-244100"/>
            <a:chExt cx="7580700" cy="1303550"/>
          </a:xfrm>
        </p:grpSpPr>
        <p:sp>
          <p:nvSpPr>
            <p:cNvPr id="254" name="Google Shape;254;p22"/>
            <p:cNvSpPr/>
            <p:nvPr/>
          </p:nvSpPr>
          <p:spPr>
            <a:xfrm>
              <a:off x="781650" y="395550"/>
              <a:ext cx="75807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
            <p:cNvSpPr/>
            <p:nvPr/>
          </p:nvSpPr>
          <p:spPr>
            <a:xfrm>
              <a:off x="832500" y="445025"/>
              <a:ext cx="7479000" cy="572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p:nvPr/>
          </p:nvSpPr>
          <p:spPr>
            <a:xfrm>
              <a:off x="7095638"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2"/>
            <p:cNvSpPr/>
            <p:nvPr/>
          </p:nvSpPr>
          <p:spPr>
            <a:xfrm>
              <a:off x="1995263"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22"/>
          <p:cNvSpPr txBox="1"/>
          <p:nvPr>
            <p:ph idx="1" type="subTitle"/>
          </p:nvPr>
        </p:nvSpPr>
        <p:spPr>
          <a:xfrm>
            <a:off x="2046261" y="1915500"/>
            <a:ext cx="2030400" cy="4959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b="1" sz="2200">
                <a:latin typeface="Limelight"/>
                <a:ea typeface="Limelight"/>
                <a:cs typeface="Limelight"/>
                <a:sym typeface="Limelight"/>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59" name="Google Shape;259;p22"/>
          <p:cNvSpPr txBox="1"/>
          <p:nvPr>
            <p:ph idx="2" type="subTitle"/>
          </p:nvPr>
        </p:nvSpPr>
        <p:spPr>
          <a:xfrm>
            <a:off x="5069987" y="2984800"/>
            <a:ext cx="2030400" cy="4959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b="1" sz="2200">
                <a:solidFill>
                  <a:schemeClr val="dk2"/>
                </a:solidFill>
                <a:latin typeface="Limelight"/>
                <a:ea typeface="Limelight"/>
                <a:cs typeface="Limelight"/>
                <a:sym typeface="Limelight"/>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60" name="Google Shape;260;p22"/>
          <p:cNvSpPr txBox="1"/>
          <p:nvPr>
            <p:ph idx="3" type="subTitle"/>
          </p:nvPr>
        </p:nvSpPr>
        <p:spPr>
          <a:xfrm>
            <a:off x="2046261" y="2416625"/>
            <a:ext cx="2030400" cy="108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61" name="Google Shape;261;p22"/>
          <p:cNvSpPr txBox="1"/>
          <p:nvPr>
            <p:ph idx="4" type="subTitle"/>
          </p:nvPr>
        </p:nvSpPr>
        <p:spPr>
          <a:xfrm>
            <a:off x="5069988" y="3487429"/>
            <a:ext cx="2030400" cy="108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62" name="Google Shape;262;p22"/>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3" name="Google Shape;263;p22"/>
          <p:cNvSpPr txBox="1"/>
          <p:nvPr>
            <p:ph hasCustomPrompt="1" idx="5" type="title"/>
          </p:nvPr>
        </p:nvSpPr>
        <p:spPr>
          <a:xfrm>
            <a:off x="1356249" y="1916550"/>
            <a:ext cx="585300" cy="493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264" name="Google Shape;264;p22"/>
          <p:cNvSpPr txBox="1"/>
          <p:nvPr>
            <p:ph hasCustomPrompt="1" idx="6" type="title"/>
          </p:nvPr>
        </p:nvSpPr>
        <p:spPr>
          <a:xfrm>
            <a:off x="7212267" y="2985849"/>
            <a:ext cx="588900" cy="493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500"/>
              <a:buNone/>
              <a:defRPr sz="22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_1_1_1_1_1_1">
    <p:spTree>
      <p:nvGrpSpPr>
        <p:cNvPr id="265" name="Shape 265"/>
        <p:cNvGrpSpPr/>
        <p:nvPr/>
      </p:nvGrpSpPr>
      <p:grpSpPr>
        <a:xfrm>
          <a:off x="0" y="0"/>
          <a:ext cx="0" cy="0"/>
          <a:chOff x="0" y="0"/>
          <a:chExt cx="0" cy="0"/>
        </a:xfrm>
      </p:grpSpPr>
      <p:sp>
        <p:nvSpPr>
          <p:cNvPr id="266" name="Google Shape;266;p23"/>
          <p:cNvSpPr/>
          <p:nvPr/>
        </p:nvSpPr>
        <p:spPr>
          <a:xfrm>
            <a:off x="6183455" y="-386974"/>
            <a:ext cx="3915937" cy="1369650"/>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a:off x="-1286964" y="3349288"/>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a:off x="7432296" y="3283084"/>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flipH="1">
            <a:off x="-2792275" y="-3724"/>
            <a:ext cx="3509803" cy="1227599"/>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3"/>
          <p:cNvGrpSpPr/>
          <p:nvPr/>
        </p:nvGrpSpPr>
        <p:grpSpPr>
          <a:xfrm>
            <a:off x="781650" y="-244100"/>
            <a:ext cx="7580700" cy="1303550"/>
            <a:chOff x="781650" y="-244100"/>
            <a:chExt cx="7580700" cy="1303550"/>
          </a:xfrm>
        </p:grpSpPr>
        <p:sp>
          <p:nvSpPr>
            <p:cNvPr id="271" name="Google Shape;271;p23"/>
            <p:cNvSpPr/>
            <p:nvPr/>
          </p:nvSpPr>
          <p:spPr>
            <a:xfrm>
              <a:off x="781650" y="395550"/>
              <a:ext cx="75807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a:off x="832500" y="445025"/>
              <a:ext cx="7479000" cy="572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a:off x="7095638"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a:off x="1995263"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 name="Google Shape;275;p23"/>
          <p:cNvSpPr txBox="1"/>
          <p:nvPr>
            <p:ph idx="1" type="subTitle"/>
          </p:nvPr>
        </p:nvSpPr>
        <p:spPr>
          <a:xfrm>
            <a:off x="717525" y="1132300"/>
            <a:ext cx="3832800" cy="34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500"/>
              <a:buChar char="●"/>
              <a:defRPr sz="1300"/>
            </a:lvl1pPr>
            <a:lvl2pPr lvl="1" rtl="0" algn="ctr">
              <a:lnSpc>
                <a:spcPct val="100000"/>
              </a:lnSpc>
              <a:spcBef>
                <a:spcPts val="1000"/>
              </a:spcBef>
              <a:spcAft>
                <a:spcPts val="0"/>
              </a:spcAft>
              <a:buSzPts val="1500"/>
              <a:buChar char="○"/>
              <a:defRPr/>
            </a:lvl2pPr>
            <a:lvl3pPr lvl="2" rtl="0" algn="ctr">
              <a:lnSpc>
                <a:spcPct val="100000"/>
              </a:lnSpc>
              <a:spcBef>
                <a:spcPts val="0"/>
              </a:spcBef>
              <a:spcAft>
                <a:spcPts val="0"/>
              </a:spcAft>
              <a:buSzPts val="1500"/>
              <a:buChar char="■"/>
              <a:defRPr/>
            </a:lvl3pPr>
            <a:lvl4pPr lvl="3" rtl="0" algn="ctr">
              <a:lnSpc>
                <a:spcPct val="100000"/>
              </a:lnSpc>
              <a:spcBef>
                <a:spcPts val="0"/>
              </a:spcBef>
              <a:spcAft>
                <a:spcPts val="0"/>
              </a:spcAft>
              <a:buSzPts val="1500"/>
              <a:buChar char="●"/>
              <a:defRPr/>
            </a:lvl4pPr>
            <a:lvl5pPr lvl="4" rtl="0" algn="ctr">
              <a:lnSpc>
                <a:spcPct val="100000"/>
              </a:lnSpc>
              <a:spcBef>
                <a:spcPts val="0"/>
              </a:spcBef>
              <a:spcAft>
                <a:spcPts val="0"/>
              </a:spcAft>
              <a:buSzPts val="1500"/>
              <a:buChar char="○"/>
              <a:defRPr/>
            </a:lvl5pPr>
            <a:lvl6pPr lvl="5" rtl="0" algn="ctr">
              <a:lnSpc>
                <a:spcPct val="100000"/>
              </a:lnSpc>
              <a:spcBef>
                <a:spcPts val="0"/>
              </a:spcBef>
              <a:spcAft>
                <a:spcPts val="0"/>
              </a:spcAft>
              <a:buSzPts val="1500"/>
              <a:buChar char="■"/>
              <a:defRPr/>
            </a:lvl6pPr>
            <a:lvl7pPr lvl="6" rtl="0" algn="ctr">
              <a:lnSpc>
                <a:spcPct val="100000"/>
              </a:lnSpc>
              <a:spcBef>
                <a:spcPts val="0"/>
              </a:spcBef>
              <a:spcAft>
                <a:spcPts val="0"/>
              </a:spcAft>
              <a:buSzPts val="1500"/>
              <a:buChar char="●"/>
              <a:defRPr/>
            </a:lvl7pPr>
            <a:lvl8pPr lvl="7" rtl="0" algn="ctr">
              <a:lnSpc>
                <a:spcPct val="100000"/>
              </a:lnSpc>
              <a:spcBef>
                <a:spcPts val="0"/>
              </a:spcBef>
              <a:spcAft>
                <a:spcPts val="0"/>
              </a:spcAft>
              <a:buSzPts val="1500"/>
              <a:buChar char="○"/>
              <a:defRPr/>
            </a:lvl8pPr>
            <a:lvl9pPr lvl="8" rtl="0" algn="ctr">
              <a:lnSpc>
                <a:spcPct val="100000"/>
              </a:lnSpc>
              <a:spcBef>
                <a:spcPts val="0"/>
              </a:spcBef>
              <a:spcAft>
                <a:spcPts val="0"/>
              </a:spcAft>
              <a:buSzPts val="1500"/>
              <a:buChar char="■"/>
              <a:defRPr/>
            </a:lvl9pPr>
          </a:lstStyle>
          <a:p/>
        </p:txBody>
      </p:sp>
      <p:sp>
        <p:nvSpPr>
          <p:cNvPr id="276" name="Google Shape;276;p23"/>
          <p:cNvSpPr txBox="1"/>
          <p:nvPr>
            <p:ph idx="2" type="subTitle"/>
          </p:nvPr>
        </p:nvSpPr>
        <p:spPr>
          <a:xfrm>
            <a:off x="4865625" y="1132300"/>
            <a:ext cx="3561000" cy="34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sz="1300"/>
            </a:lvl1pPr>
            <a:lvl2pPr lvl="1" rtl="0" algn="ctr">
              <a:lnSpc>
                <a:spcPct val="100000"/>
              </a:lnSpc>
              <a:spcBef>
                <a:spcPts val="0"/>
              </a:spcBef>
              <a:spcAft>
                <a:spcPts val="0"/>
              </a:spcAft>
              <a:buSzPts val="1500"/>
              <a:buChar char="○"/>
              <a:defRPr/>
            </a:lvl2pPr>
            <a:lvl3pPr lvl="2" rtl="0" algn="ctr">
              <a:lnSpc>
                <a:spcPct val="100000"/>
              </a:lnSpc>
              <a:spcBef>
                <a:spcPts val="0"/>
              </a:spcBef>
              <a:spcAft>
                <a:spcPts val="0"/>
              </a:spcAft>
              <a:buSzPts val="1500"/>
              <a:buChar char="■"/>
              <a:defRPr/>
            </a:lvl3pPr>
            <a:lvl4pPr lvl="3" rtl="0" algn="ctr">
              <a:lnSpc>
                <a:spcPct val="100000"/>
              </a:lnSpc>
              <a:spcBef>
                <a:spcPts val="0"/>
              </a:spcBef>
              <a:spcAft>
                <a:spcPts val="0"/>
              </a:spcAft>
              <a:buSzPts val="1500"/>
              <a:buChar char="●"/>
              <a:defRPr/>
            </a:lvl4pPr>
            <a:lvl5pPr lvl="4" rtl="0" algn="ctr">
              <a:lnSpc>
                <a:spcPct val="100000"/>
              </a:lnSpc>
              <a:spcBef>
                <a:spcPts val="0"/>
              </a:spcBef>
              <a:spcAft>
                <a:spcPts val="0"/>
              </a:spcAft>
              <a:buSzPts val="1500"/>
              <a:buChar char="○"/>
              <a:defRPr/>
            </a:lvl5pPr>
            <a:lvl6pPr lvl="5" rtl="0" algn="ctr">
              <a:lnSpc>
                <a:spcPct val="100000"/>
              </a:lnSpc>
              <a:spcBef>
                <a:spcPts val="0"/>
              </a:spcBef>
              <a:spcAft>
                <a:spcPts val="0"/>
              </a:spcAft>
              <a:buSzPts val="1500"/>
              <a:buChar char="■"/>
              <a:defRPr/>
            </a:lvl6pPr>
            <a:lvl7pPr lvl="6" rtl="0" algn="ctr">
              <a:lnSpc>
                <a:spcPct val="100000"/>
              </a:lnSpc>
              <a:spcBef>
                <a:spcPts val="0"/>
              </a:spcBef>
              <a:spcAft>
                <a:spcPts val="0"/>
              </a:spcAft>
              <a:buSzPts val="1500"/>
              <a:buChar char="●"/>
              <a:defRPr/>
            </a:lvl7pPr>
            <a:lvl8pPr lvl="7" rtl="0" algn="ctr">
              <a:lnSpc>
                <a:spcPct val="100000"/>
              </a:lnSpc>
              <a:spcBef>
                <a:spcPts val="0"/>
              </a:spcBef>
              <a:spcAft>
                <a:spcPts val="0"/>
              </a:spcAft>
              <a:buSzPts val="1500"/>
              <a:buChar char="○"/>
              <a:defRPr/>
            </a:lvl8pPr>
            <a:lvl9pPr lvl="8" rtl="0" algn="ctr">
              <a:lnSpc>
                <a:spcPct val="100000"/>
              </a:lnSpc>
              <a:spcBef>
                <a:spcPts val="0"/>
              </a:spcBef>
              <a:spcAft>
                <a:spcPts val="0"/>
              </a:spcAft>
              <a:buSzPts val="1500"/>
              <a:buChar char="■"/>
              <a:defRPr/>
            </a:lvl9pPr>
          </a:lstStyle>
          <a:p/>
        </p:txBody>
      </p:sp>
      <p:sp>
        <p:nvSpPr>
          <p:cNvPr id="277" name="Google Shape;277;p23"/>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78" name="Shape 278"/>
        <p:cNvGrpSpPr/>
        <p:nvPr/>
      </p:nvGrpSpPr>
      <p:grpSpPr>
        <a:xfrm>
          <a:off x="0" y="0"/>
          <a:ext cx="0" cy="0"/>
          <a:chOff x="0" y="0"/>
          <a:chExt cx="0" cy="0"/>
        </a:xfrm>
      </p:grpSpPr>
      <p:grpSp>
        <p:nvGrpSpPr>
          <p:cNvPr id="279" name="Google Shape;279;p24"/>
          <p:cNvGrpSpPr/>
          <p:nvPr/>
        </p:nvGrpSpPr>
        <p:grpSpPr>
          <a:xfrm>
            <a:off x="1158600" y="987301"/>
            <a:ext cx="6826800" cy="4159980"/>
            <a:chOff x="1168975" y="987301"/>
            <a:chExt cx="6826800" cy="4159980"/>
          </a:xfrm>
        </p:grpSpPr>
        <p:sp>
          <p:nvSpPr>
            <p:cNvPr id="280" name="Google Shape;280;p24"/>
            <p:cNvSpPr/>
            <p:nvPr/>
          </p:nvSpPr>
          <p:spPr>
            <a:xfrm>
              <a:off x="3371200" y="2114881"/>
              <a:ext cx="74400" cy="3032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p:nvPr/>
          </p:nvSpPr>
          <p:spPr>
            <a:xfrm>
              <a:off x="5765675" y="2114881"/>
              <a:ext cx="74400" cy="3032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a:off x="1168975" y="987301"/>
              <a:ext cx="6826800" cy="2259900"/>
            </a:xfrm>
            <a:prstGeom prst="roundRect">
              <a:avLst>
                <a:gd fmla="val 7713"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1272906" y="1093846"/>
              <a:ext cx="6610800" cy="2041500"/>
            </a:xfrm>
            <a:prstGeom prst="roundRect">
              <a:avLst>
                <a:gd fmla="val 771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24"/>
          <p:cNvSpPr txBox="1"/>
          <p:nvPr>
            <p:ph type="title"/>
          </p:nvPr>
        </p:nvSpPr>
        <p:spPr>
          <a:xfrm>
            <a:off x="1857775" y="1848548"/>
            <a:ext cx="5475000" cy="7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5" name="Google Shape;285;p24"/>
          <p:cNvSpPr txBox="1"/>
          <p:nvPr>
            <p:ph hasCustomPrompt="1" idx="2" type="title"/>
          </p:nvPr>
        </p:nvSpPr>
        <p:spPr>
          <a:xfrm>
            <a:off x="3741625" y="1030491"/>
            <a:ext cx="1707300" cy="102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6" name="Google Shape;286;p24"/>
          <p:cNvSpPr txBox="1"/>
          <p:nvPr>
            <p:ph idx="1" type="subTitle"/>
          </p:nvPr>
        </p:nvSpPr>
        <p:spPr>
          <a:xfrm>
            <a:off x="1520200" y="2494889"/>
            <a:ext cx="6091200" cy="35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600">
                <a:solidFill>
                  <a:schemeClr val="lt1"/>
                </a:solidFill>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87" name="Google Shape;287;p24"/>
          <p:cNvSpPr/>
          <p:nvPr/>
        </p:nvSpPr>
        <p:spPr>
          <a:xfrm>
            <a:off x="-7104" y="2063079"/>
            <a:ext cx="3511946" cy="3127259"/>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a:off x="7455403" y="4093211"/>
            <a:ext cx="1688587" cy="150285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7125" y="143678"/>
            <a:ext cx="1449280" cy="507757"/>
          </a:xfrm>
          <a:custGeom>
            <a:rect b="b" l="l" r="r" t="t"/>
            <a:pathLst>
              <a:path extrusionOk="0" h="8873" w="25326">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a:off x="6666337" y="-199550"/>
            <a:ext cx="3068026" cy="1073082"/>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
          <p:cNvSpPr/>
          <p:nvPr/>
        </p:nvSpPr>
        <p:spPr>
          <a:xfrm>
            <a:off x="0" y="4664225"/>
            <a:ext cx="9144000" cy="479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292" name="Shape 292"/>
        <p:cNvGrpSpPr/>
        <p:nvPr/>
      </p:nvGrpSpPr>
      <p:grpSpPr>
        <a:xfrm>
          <a:off x="0" y="0"/>
          <a:ext cx="0" cy="0"/>
          <a:chOff x="0" y="0"/>
          <a:chExt cx="0" cy="0"/>
        </a:xfrm>
      </p:grpSpPr>
      <p:sp>
        <p:nvSpPr>
          <p:cNvPr id="293" name="Google Shape;293;p25"/>
          <p:cNvSpPr/>
          <p:nvPr/>
        </p:nvSpPr>
        <p:spPr>
          <a:xfrm>
            <a:off x="-7104" y="2063079"/>
            <a:ext cx="3511946" cy="3127259"/>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5"/>
          <p:cNvSpPr/>
          <p:nvPr/>
        </p:nvSpPr>
        <p:spPr>
          <a:xfrm>
            <a:off x="7455403" y="4093211"/>
            <a:ext cx="1688587" cy="150285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5"/>
          <p:cNvSpPr/>
          <p:nvPr/>
        </p:nvSpPr>
        <p:spPr>
          <a:xfrm>
            <a:off x="-7112" y="365778"/>
            <a:ext cx="1449280" cy="507757"/>
          </a:xfrm>
          <a:custGeom>
            <a:rect b="b" l="l" r="r" t="t"/>
            <a:pathLst>
              <a:path extrusionOk="0" h="8873" w="25326">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5"/>
          <p:cNvSpPr/>
          <p:nvPr/>
        </p:nvSpPr>
        <p:spPr>
          <a:xfrm>
            <a:off x="7765162" y="-472900"/>
            <a:ext cx="3068026" cy="1073082"/>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5"/>
          <p:cNvSpPr txBox="1"/>
          <p:nvPr>
            <p:ph type="title"/>
          </p:nvPr>
        </p:nvSpPr>
        <p:spPr>
          <a:xfrm>
            <a:off x="4289100" y="1828995"/>
            <a:ext cx="3752400" cy="171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5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98" name="Google Shape;298;p25"/>
          <p:cNvSpPr txBox="1"/>
          <p:nvPr>
            <p:ph hasCustomPrompt="1" idx="2" type="title"/>
          </p:nvPr>
        </p:nvSpPr>
        <p:spPr>
          <a:xfrm>
            <a:off x="6790725" y="1221805"/>
            <a:ext cx="1250700" cy="882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99" name="Google Shape;299;p25"/>
          <p:cNvSpPr txBox="1"/>
          <p:nvPr>
            <p:ph idx="1" type="subTitle"/>
          </p:nvPr>
        </p:nvSpPr>
        <p:spPr>
          <a:xfrm>
            <a:off x="4803450" y="3276490"/>
            <a:ext cx="3237900" cy="696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500"/>
              <a:buNone/>
              <a:defRPr sz="1600">
                <a:solidFill>
                  <a:schemeClr val="lt1"/>
                </a:solidFill>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00" name="Shape 300"/>
        <p:cNvGrpSpPr/>
        <p:nvPr/>
      </p:nvGrpSpPr>
      <p:grpSpPr>
        <a:xfrm>
          <a:off x="0" y="0"/>
          <a:ext cx="0" cy="0"/>
          <a:chOff x="0" y="0"/>
          <a:chExt cx="0" cy="0"/>
        </a:xfrm>
      </p:grpSpPr>
      <p:sp>
        <p:nvSpPr>
          <p:cNvPr id="301" name="Google Shape;301;p26"/>
          <p:cNvSpPr/>
          <p:nvPr/>
        </p:nvSpPr>
        <p:spPr>
          <a:xfrm>
            <a:off x="6012630" y="-468024"/>
            <a:ext cx="3915937" cy="1369650"/>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26"/>
          <p:cNvGrpSpPr/>
          <p:nvPr/>
        </p:nvGrpSpPr>
        <p:grpSpPr>
          <a:xfrm>
            <a:off x="781650" y="-244100"/>
            <a:ext cx="7580700" cy="1303550"/>
            <a:chOff x="781650" y="-244100"/>
            <a:chExt cx="7580700" cy="1303550"/>
          </a:xfrm>
        </p:grpSpPr>
        <p:sp>
          <p:nvSpPr>
            <p:cNvPr id="303" name="Google Shape;303;p26"/>
            <p:cNvSpPr/>
            <p:nvPr/>
          </p:nvSpPr>
          <p:spPr>
            <a:xfrm>
              <a:off x="781650" y="395550"/>
              <a:ext cx="75807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832500" y="445025"/>
              <a:ext cx="7479000" cy="572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7095638"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1995263"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6"/>
          <p:cNvSpPr/>
          <p:nvPr/>
        </p:nvSpPr>
        <p:spPr>
          <a:xfrm>
            <a:off x="-619551" y="3454488"/>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6824396" y="3192234"/>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flipH="1">
            <a:off x="-2420250" y="445013"/>
            <a:ext cx="3509803" cy="1227599"/>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8510675" y="1672588"/>
            <a:ext cx="1987589" cy="315579"/>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txBox="1"/>
          <p:nvPr>
            <p:ph type="title"/>
          </p:nvPr>
        </p:nvSpPr>
        <p:spPr>
          <a:xfrm>
            <a:off x="707324" y="2553850"/>
            <a:ext cx="2238600" cy="53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2" name="Google Shape;312;p26"/>
          <p:cNvSpPr txBox="1"/>
          <p:nvPr>
            <p:ph idx="1" type="subTitle"/>
          </p:nvPr>
        </p:nvSpPr>
        <p:spPr>
          <a:xfrm>
            <a:off x="707324" y="3014609"/>
            <a:ext cx="2238600" cy="63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13" name="Google Shape;313;p26"/>
          <p:cNvSpPr txBox="1"/>
          <p:nvPr>
            <p:ph idx="2" type="title"/>
          </p:nvPr>
        </p:nvSpPr>
        <p:spPr>
          <a:xfrm>
            <a:off x="3450775" y="2553850"/>
            <a:ext cx="2238600" cy="53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4" name="Google Shape;314;p26"/>
          <p:cNvSpPr txBox="1"/>
          <p:nvPr>
            <p:ph idx="3" type="subTitle"/>
          </p:nvPr>
        </p:nvSpPr>
        <p:spPr>
          <a:xfrm>
            <a:off x="3450775" y="3014609"/>
            <a:ext cx="2238600" cy="63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15" name="Google Shape;315;p26"/>
          <p:cNvSpPr txBox="1"/>
          <p:nvPr>
            <p:ph idx="4" type="title"/>
          </p:nvPr>
        </p:nvSpPr>
        <p:spPr>
          <a:xfrm>
            <a:off x="6198126" y="2553850"/>
            <a:ext cx="2238600" cy="53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6" name="Google Shape;316;p26"/>
          <p:cNvSpPr txBox="1"/>
          <p:nvPr>
            <p:ph idx="5" type="subTitle"/>
          </p:nvPr>
        </p:nvSpPr>
        <p:spPr>
          <a:xfrm>
            <a:off x="6198126" y="3014609"/>
            <a:ext cx="2238600" cy="63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17" name="Google Shape;317;p26"/>
          <p:cNvSpPr txBox="1"/>
          <p:nvPr>
            <p:ph idx="6" type="title"/>
          </p:nvPr>
        </p:nvSpPr>
        <p:spPr>
          <a:xfrm>
            <a:off x="827900" y="445025"/>
            <a:ext cx="7488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18" name="Shape 318"/>
        <p:cNvGrpSpPr/>
        <p:nvPr/>
      </p:nvGrpSpPr>
      <p:grpSpPr>
        <a:xfrm>
          <a:off x="0" y="0"/>
          <a:ext cx="0" cy="0"/>
          <a:chOff x="0" y="0"/>
          <a:chExt cx="0" cy="0"/>
        </a:xfrm>
      </p:grpSpPr>
      <p:sp>
        <p:nvSpPr>
          <p:cNvPr id="319" name="Google Shape;319;p27"/>
          <p:cNvSpPr/>
          <p:nvPr/>
        </p:nvSpPr>
        <p:spPr>
          <a:xfrm rot="10800000">
            <a:off x="-17314" y="-11702"/>
            <a:ext cx="3915937" cy="1369650"/>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7"/>
          <p:cNvSpPr/>
          <p:nvPr/>
        </p:nvSpPr>
        <p:spPr>
          <a:xfrm rot="10800000">
            <a:off x="6661661" y="-12"/>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7"/>
          <p:cNvSpPr/>
          <p:nvPr/>
        </p:nvSpPr>
        <p:spPr>
          <a:xfrm flipH="1">
            <a:off x="-502679" y="3412559"/>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7"/>
          <p:cNvSpPr/>
          <p:nvPr/>
        </p:nvSpPr>
        <p:spPr>
          <a:xfrm>
            <a:off x="5632200" y="3964949"/>
            <a:ext cx="3509803" cy="1227599"/>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7"/>
          <p:cNvSpPr/>
          <p:nvPr/>
        </p:nvSpPr>
        <p:spPr>
          <a:xfrm>
            <a:off x="2794400" y="4547538"/>
            <a:ext cx="1987589" cy="315579"/>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7"/>
          <p:cNvGrpSpPr/>
          <p:nvPr/>
        </p:nvGrpSpPr>
        <p:grpSpPr>
          <a:xfrm>
            <a:off x="781650" y="-244100"/>
            <a:ext cx="7580700" cy="1303550"/>
            <a:chOff x="781650" y="-244100"/>
            <a:chExt cx="7580700" cy="1303550"/>
          </a:xfrm>
        </p:grpSpPr>
        <p:sp>
          <p:nvSpPr>
            <p:cNvPr id="325" name="Google Shape;325;p27"/>
            <p:cNvSpPr/>
            <p:nvPr/>
          </p:nvSpPr>
          <p:spPr>
            <a:xfrm>
              <a:off x="781650" y="395550"/>
              <a:ext cx="75807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p:nvPr/>
          </p:nvSpPr>
          <p:spPr>
            <a:xfrm>
              <a:off x="832500" y="445025"/>
              <a:ext cx="7479000" cy="572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7"/>
            <p:cNvSpPr/>
            <p:nvPr/>
          </p:nvSpPr>
          <p:spPr>
            <a:xfrm>
              <a:off x="7095638"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a:off x="1995263"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27"/>
          <p:cNvSpPr txBox="1"/>
          <p:nvPr>
            <p:ph type="title"/>
          </p:nvPr>
        </p:nvSpPr>
        <p:spPr>
          <a:xfrm>
            <a:off x="717525" y="3412553"/>
            <a:ext cx="2516400" cy="39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0" name="Google Shape;330;p27"/>
          <p:cNvSpPr txBox="1"/>
          <p:nvPr>
            <p:ph idx="1" type="subTitle"/>
          </p:nvPr>
        </p:nvSpPr>
        <p:spPr>
          <a:xfrm>
            <a:off x="717525" y="3732590"/>
            <a:ext cx="2516400" cy="6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31" name="Google Shape;331;p27"/>
          <p:cNvSpPr txBox="1"/>
          <p:nvPr>
            <p:ph idx="2" type="title"/>
          </p:nvPr>
        </p:nvSpPr>
        <p:spPr>
          <a:xfrm>
            <a:off x="5910075" y="1530864"/>
            <a:ext cx="2516400" cy="39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2" name="Google Shape;332;p27"/>
          <p:cNvSpPr txBox="1"/>
          <p:nvPr>
            <p:ph idx="3" type="subTitle"/>
          </p:nvPr>
        </p:nvSpPr>
        <p:spPr>
          <a:xfrm>
            <a:off x="5910075" y="1852961"/>
            <a:ext cx="2516400" cy="6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33" name="Google Shape;333;p27"/>
          <p:cNvSpPr txBox="1"/>
          <p:nvPr>
            <p:ph idx="4" type="title"/>
          </p:nvPr>
        </p:nvSpPr>
        <p:spPr>
          <a:xfrm>
            <a:off x="717525" y="1530848"/>
            <a:ext cx="2516400" cy="39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4" name="Google Shape;334;p27"/>
          <p:cNvSpPr txBox="1"/>
          <p:nvPr>
            <p:ph idx="5" type="subTitle"/>
          </p:nvPr>
        </p:nvSpPr>
        <p:spPr>
          <a:xfrm>
            <a:off x="717525" y="1850844"/>
            <a:ext cx="2516400" cy="6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35" name="Google Shape;335;p27"/>
          <p:cNvSpPr txBox="1"/>
          <p:nvPr>
            <p:ph idx="6" type="title"/>
          </p:nvPr>
        </p:nvSpPr>
        <p:spPr>
          <a:xfrm>
            <a:off x="5910075" y="3412553"/>
            <a:ext cx="2516400" cy="39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6" name="Google Shape;336;p27"/>
          <p:cNvSpPr txBox="1"/>
          <p:nvPr>
            <p:ph idx="7" type="subTitle"/>
          </p:nvPr>
        </p:nvSpPr>
        <p:spPr>
          <a:xfrm>
            <a:off x="5910075" y="3732590"/>
            <a:ext cx="2516400" cy="6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37" name="Google Shape;337;p27"/>
          <p:cNvSpPr txBox="1"/>
          <p:nvPr>
            <p:ph idx="8" type="title"/>
          </p:nvPr>
        </p:nvSpPr>
        <p:spPr>
          <a:xfrm>
            <a:off x="539400" y="445025"/>
            <a:ext cx="8065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2">
    <p:spTree>
      <p:nvGrpSpPr>
        <p:cNvPr id="338" name="Shape 338"/>
        <p:cNvGrpSpPr/>
        <p:nvPr/>
      </p:nvGrpSpPr>
      <p:grpSpPr>
        <a:xfrm>
          <a:off x="0" y="0"/>
          <a:ext cx="0" cy="0"/>
          <a:chOff x="0" y="0"/>
          <a:chExt cx="0" cy="0"/>
        </a:xfrm>
      </p:grpSpPr>
      <p:sp>
        <p:nvSpPr>
          <p:cNvPr id="339" name="Google Shape;339;p28"/>
          <p:cNvSpPr/>
          <p:nvPr/>
        </p:nvSpPr>
        <p:spPr>
          <a:xfrm rot="10800000">
            <a:off x="9" y="9"/>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8"/>
          <p:cNvSpPr/>
          <p:nvPr/>
        </p:nvSpPr>
        <p:spPr>
          <a:xfrm rot="10800000">
            <a:off x="6661661" y="1"/>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8"/>
          <p:cNvSpPr/>
          <p:nvPr/>
        </p:nvSpPr>
        <p:spPr>
          <a:xfrm>
            <a:off x="5760555" y="4092576"/>
            <a:ext cx="3915937" cy="1369650"/>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8"/>
          <p:cNvSpPr/>
          <p:nvPr/>
        </p:nvSpPr>
        <p:spPr>
          <a:xfrm flipH="1">
            <a:off x="-290125" y="4163601"/>
            <a:ext cx="3509803" cy="1227599"/>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8"/>
          <p:cNvGrpSpPr/>
          <p:nvPr/>
        </p:nvGrpSpPr>
        <p:grpSpPr>
          <a:xfrm>
            <a:off x="781650" y="-244100"/>
            <a:ext cx="7580700" cy="1303550"/>
            <a:chOff x="781650" y="-244100"/>
            <a:chExt cx="7580700" cy="1303550"/>
          </a:xfrm>
        </p:grpSpPr>
        <p:sp>
          <p:nvSpPr>
            <p:cNvPr id="344" name="Google Shape;344;p28"/>
            <p:cNvSpPr/>
            <p:nvPr/>
          </p:nvSpPr>
          <p:spPr>
            <a:xfrm>
              <a:off x="781650" y="395550"/>
              <a:ext cx="75807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
            <p:cNvSpPr/>
            <p:nvPr/>
          </p:nvSpPr>
          <p:spPr>
            <a:xfrm>
              <a:off x="832500" y="445025"/>
              <a:ext cx="7479000" cy="572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8"/>
            <p:cNvSpPr/>
            <p:nvPr/>
          </p:nvSpPr>
          <p:spPr>
            <a:xfrm>
              <a:off x="7095638"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8"/>
            <p:cNvSpPr/>
            <p:nvPr/>
          </p:nvSpPr>
          <p:spPr>
            <a:xfrm>
              <a:off x="1995263"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28"/>
          <p:cNvSpPr txBox="1"/>
          <p:nvPr>
            <p:ph type="title"/>
          </p:nvPr>
        </p:nvSpPr>
        <p:spPr>
          <a:xfrm>
            <a:off x="720439" y="1949341"/>
            <a:ext cx="2208000" cy="39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9" name="Google Shape;349;p28"/>
          <p:cNvSpPr txBox="1"/>
          <p:nvPr>
            <p:ph idx="1" type="subTitle"/>
          </p:nvPr>
        </p:nvSpPr>
        <p:spPr>
          <a:xfrm>
            <a:off x="720439" y="2307776"/>
            <a:ext cx="2208000" cy="64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50" name="Google Shape;350;p28"/>
          <p:cNvSpPr txBox="1"/>
          <p:nvPr>
            <p:ph idx="2" type="title"/>
          </p:nvPr>
        </p:nvSpPr>
        <p:spPr>
          <a:xfrm>
            <a:off x="3412250" y="3553763"/>
            <a:ext cx="2208000" cy="39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1" name="Google Shape;351;p28"/>
          <p:cNvSpPr txBox="1"/>
          <p:nvPr>
            <p:ph idx="3" type="subTitle"/>
          </p:nvPr>
        </p:nvSpPr>
        <p:spPr>
          <a:xfrm>
            <a:off x="3412250" y="3912936"/>
            <a:ext cx="2208000" cy="64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52" name="Google Shape;352;p28"/>
          <p:cNvSpPr txBox="1"/>
          <p:nvPr>
            <p:ph idx="4" type="title"/>
          </p:nvPr>
        </p:nvSpPr>
        <p:spPr>
          <a:xfrm>
            <a:off x="6231186" y="1949341"/>
            <a:ext cx="2196600" cy="39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3" name="Google Shape;353;p28"/>
          <p:cNvSpPr txBox="1"/>
          <p:nvPr>
            <p:ph idx="5" type="subTitle"/>
          </p:nvPr>
        </p:nvSpPr>
        <p:spPr>
          <a:xfrm>
            <a:off x="6231186" y="2307776"/>
            <a:ext cx="2196600" cy="64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54" name="Google Shape;354;p28"/>
          <p:cNvSpPr txBox="1"/>
          <p:nvPr>
            <p:ph idx="6" type="title"/>
          </p:nvPr>
        </p:nvSpPr>
        <p:spPr>
          <a:xfrm>
            <a:off x="3417950" y="1949341"/>
            <a:ext cx="2196600" cy="39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5" name="Google Shape;355;p28"/>
          <p:cNvSpPr txBox="1"/>
          <p:nvPr>
            <p:ph idx="7" type="subTitle"/>
          </p:nvPr>
        </p:nvSpPr>
        <p:spPr>
          <a:xfrm>
            <a:off x="3417950" y="2307776"/>
            <a:ext cx="2196600" cy="64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56" name="Google Shape;356;p28"/>
          <p:cNvSpPr txBox="1"/>
          <p:nvPr>
            <p:ph idx="8" type="title"/>
          </p:nvPr>
        </p:nvSpPr>
        <p:spPr>
          <a:xfrm>
            <a:off x="720439" y="3553763"/>
            <a:ext cx="2208000" cy="39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7" name="Google Shape;357;p28"/>
          <p:cNvSpPr txBox="1"/>
          <p:nvPr>
            <p:ph idx="9" type="subTitle"/>
          </p:nvPr>
        </p:nvSpPr>
        <p:spPr>
          <a:xfrm>
            <a:off x="720439" y="3912936"/>
            <a:ext cx="2208000" cy="64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58" name="Google Shape;358;p28"/>
          <p:cNvSpPr txBox="1"/>
          <p:nvPr>
            <p:ph idx="13" type="title"/>
          </p:nvPr>
        </p:nvSpPr>
        <p:spPr>
          <a:xfrm>
            <a:off x="6231186" y="3553763"/>
            <a:ext cx="2196600" cy="39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9" name="Google Shape;359;p28"/>
          <p:cNvSpPr txBox="1"/>
          <p:nvPr>
            <p:ph idx="14" type="subTitle"/>
          </p:nvPr>
        </p:nvSpPr>
        <p:spPr>
          <a:xfrm>
            <a:off x="6231186" y="3912936"/>
            <a:ext cx="2196600" cy="64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60" name="Google Shape;360;p28"/>
          <p:cNvSpPr txBox="1"/>
          <p:nvPr>
            <p:ph idx="15" type="title"/>
          </p:nvPr>
        </p:nvSpPr>
        <p:spPr>
          <a:xfrm>
            <a:off x="717525" y="445025"/>
            <a:ext cx="7708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361" name="Shape 361"/>
        <p:cNvGrpSpPr/>
        <p:nvPr/>
      </p:nvGrpSpPr>
      <p:grpSpPr>
        <a:xfrm>
          <a:off x="0" y="0"/>
          <a:ext cx="0" cy="0"/>
          <a:chOff x="0" y="0"/>
          <a:chExt cx="0" cy="0"/>
        </a:xfrm>
      </p:grpSpPr>
      <p:sp>
        <p:nvSpPr>
          <p:cNvPr id="362" name="Google Shape;362;p29"/>
          <p:cNvSpPr txBox="1"/>
          <p:nvPr>
            <p:ph hasCustomPrompt="1" type="title"/>
          </p:nvPr>
        </p:nvSpPr>
        <p:spPr>
          <a:xfrm>
            <a:off x="2368625" y="548675"/>
            <a:ext cx="4406700" cy="60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solidFill>
                  <a:schemeClr val="accen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63" name="Google Shape;363;p29"/>
          <p:cNvSpPr txBox="1"/>
          <p:nvPr>
            <p:ph idx="1" type="subTitle"/>
          </p:nvPr>
        </p:nvSpPr>
        <p:spPr>
          <a:xfrm>
            <a:off x="2368625" y="1145641"/>
            <a:ext cx="4406700" cy="303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accent1"/>
                </a:solidFill>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64" name="Google Shape;364;p29"/>
          <p:cNvSpPr txBox="1"/>
          <p:nvPr>
            <p:ph hasCustomPrompt="1" idx="2" type="title"/>
          </p:nvPr>
        </p:nvSpPr>
        <p:spPr>
          <a:xfrm>
            <a:off x="2368625" y="2097040"/>
            <a:ext cx="4406700" cy="60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65" name="Google Shape;365;p29"/>
          <p:cNvSpPr txBox="1"/>
          <p:nvPr>
            <p:ph idx="3" type="subTitle"/>
          </p:nvPr>
        </p:nvSpPr>
        <p:spPr>
          <a:xfrm>
            <a:off x="2368625" y="2694708"/>
            <a:ext cx="4406700" cy="30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accent1"/>
                </a:solidFill>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66" name="Google Shape;366;p29"/>
          <p:cNvSpPr txBox="1"/>
          <p:nvPr>
            <p:ph hasCustomPrompt="1" idx="4" type="title"/>
          </p:nvPr>
        </p:nvSpPr>
        <p:spPr>
          <a:xfrm>
            <a:off x="2368625" y="3645406"/>
            <a:ext cx="4406700" cy="60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solidFill>
                  <a:schemeClr val="accen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67" name="Google Shape;367;p29"/>
          <p:cNvSpPr txBox="1"/>
          <p:nvPr>
            <p:ph idx="5" type="subTitle"/>
          </p:nvPr>
        </p:nvSpPr>
        <p:spPr>
          <a:xfrm>
            <a:off x="2368625" y="4242275"/>
            <a:ext cx="4406700" cy="303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accent1"/>
                </a:solidFill>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68" name="Google Shape;368;p29"/>
          <p:cNvSpPr/>
          <p:nvPr/>
        </p:nvSpPr>
        <p:spPr>
          <a:xfrm>
            <a:off x="5228055" y="3805201"/>
            <a:ext cx="3915937" cy="1369650"/>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9"/>
          <p:cNvSpPr/>
          <p:nvPr/>
        </p:nvSpPr>
        <p:spPr>
          <a:xfrm>
            <a:off x="11" y="2964363"/>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9"/>
          <p:cNvSpPr/>
          <p:nvPr/>
        </p:nvSpPr>
        <p:spPr>
          <a:xfrm flipH="1" rot="10800000">
            <a:off x="6345121" y="9"/>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9"/>
          <p:cNvSpPr/>
          <p:nvPr/>
        </p:nvSpPr>
        <p:spPr>
          <a:xfrm flipH="1">
            <a:off x="-843700" y="-258949"/>
            <a:ext cx="3509803" cy="1227599"/>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9"/>
          <p:cNvSpPr/>
          <p:nvPr/>
        </p:nvSpPr>
        <p:spPr>
          <a:xfrm>
            <a:off x="152500" y="2129850"/>
            <a:ext cx="1987589" cy="315579"/>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73" name="Shape 373"/>
        <p:cNvGrpSpPr/>
        <p:nvPr/>
      </p:nvGrpSpPr>
      <p:grpSpPr>
        <a:xfrm>
          <a:off x="0" y="0"/>
          <a:ext cx="0" cy="0"/>
          <a:chOff x="0" y="0"/>
          <a:chExt cx="0" cy="0"/>
        </a:xfrm>
      </p:grpSpPr>
      <p:grpSp>
        <p:nvGrpSpPr>
          <p:cNvPr id="374" name="Google Shape;374;p30"/>
          <p:cNvGrpSpPr/>
          <p:nvPr/>
        </p:nvGrpSpPr>
        <p:grpSpPr>
          <a:xfrm>
            <a:off x="1246725" y="-1582299"/>
            <a:ext cx="6826800" cy="3620426"/>
            <a:chOff x="1246725" y="-1582299"/>
            <a:chExt cx="6826800" cy="3620426"/>
          </a:xfrm>
        </p:grpSpPr>
        <p:grpSp>
          <p:nvGrpSpPr>
            <p:cNvPr id="375" name="Google Shape;375;p30"/>
            <p:cNvGrpSpPr/>
            <p:nvPr/>
          </p:nvGrpSpPr>
          <p:grpSpPr>
            <a:xfrm>
              <a:off x="1246725" y="-1582299"/>
              <a:ext cx="6826800" cy="3620426"/>
              <a:chOff x="1246725" y="-1582299"/>
              <a:chExt cx="6826800" cy="3620426"/>
            </a:xfrm>
          </p:grpSpPr>
          <p:sp>
            <p:nvSpPr>
              <p:cNvPr id="376" name="Google Shape;376;p30"/>
              <p:cNvSpPr/>
              <p:nvPr/>
            </p:nvSpPr>
            <p:spPr>
              <a:xfrm rot="10800000">
                <a:off x="1246725" y="317926"/>
                <a:ext cx="6826800" cy="1720200"/>
              </a:xfrm>
              <a:prstGeom prst="roundRect">
                <a:avLst>
                  <a:gd fmla="val 7713"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0"/>
              <p:cNvSpPr/>
              <p:nvPr/>
            </p:nvSpPr>
            <p:spPr>
              <a:xfrm rot="10800000">
                <a:off x="5796900" y="-1582299"/>
                <a:ext cx="74400" cy="3032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0"/>
              <p:cNvSpPr/>
              <p:nvPr/>
            </p:nvSpPr>
            <p:spPr>
              <a:xfrm rot="10800000">
                <a:off x="3402425" y="-1582299"/>
                <a:ext cx="74400" cy="3032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30"/>
            <p:cNvSpPr/>
            <p:nvPr/>
          </p:nvSpPr>
          <p:spPr>
            <a:xfrm rot="10800000">
              <a:off x="1358794" y="403019"/>
              <a:ext cx="6610800" cy="1554000"/>
            </a:xfrm>
            <a:prstGeom prst="roundRect">
              <a:avLst>
                <a:gd fmla="val 771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p30"/>
          <p:cNvSpPr txBox="1"/>
          <p:nvPr>
            <p:ph type="ctrTitle"/>
          </p:nvPr>
        </p:nvSpPr>
        <p:spPr>
          <a:xfrm>
            <a:off x="1973400" y="534887"/>
            <a:ext cx="5197200" cy="128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8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81" name="Google Shape;381;p30"/>
          <p:cNvSpPr txBox="1"/>
          <p:nvPr>
            <p:ph idx="1" type="subTitle"/>
          </p:nvPr>
        </p:nvSpPr>
        <p:spPr>
          <a:xfrm>
            <a:off x="1973400" y="2713425"/>
            <a:ext cx="5197200" cy="101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82" name="Google Shape;382;p30"/>
          <p:cNvSpPr/>
          <p:nvPr/>
        </p:nvSpPr>
        <p:spPr>
          <a:xfrm>
            <a:off x="-70139" y="3314213"/>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0"/>
          <p:cNvSpPr/>
          <p:nvPr/>
        </p:nvSpPr>
        <p:spPr>
          <a:xfrm>
            <a:off x="6345121" y="3314221"/>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0"/>
          <p:cNvSpPr/>
          <p:nvPr/>
        </p:nvSpPr>
        <p:spPr>
          <a:xfrm>
            <a:off x="597300" y="2273775"/>
            <a:ext cx="1987589" cy="315579"/>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0"/>
          <p:cNvSpPr/>
          <p:nvPr/>
        </p:nvSpPr>
        <p:spPr>
          <a:xfrm flipH="1" rot="10800000">
            <a:off x="-387464" y="-565304"/>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0"/>
          <p:cNvSpPr/>
          <p:nvPr/>
        </p:nvSpPr>
        <p:spPr>
          <a:xfrm flipH="1" rot="10800000">
            <a:off x="6602296" y="-705579"/>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
          <p:cNvSpPr/>
          <p:nvPr/>
        </p:nvSpPr>
        <p:spPr>
          <a:xfrm>
            <a:off x="6851725" y="1958200"/>
            <a:ext cx="1987589" cy="315579"/>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txBox="1"/>
          <p:nvPr/>
        </p:nvSpPr>
        <p:spPr>
          <a:xfrm>
            <a:off x="2187300" y="3717801"/>
            <a:ext cx="4769400" cy="64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accent4"/>
                </a:solidFill>
                <a:latin typeface="Raleway"/>
                <a:ea typeface="Raleway"/>
                <a:cs typeface="Raleway"/>
                <a:sym typeface="Raleway"/>
              </a:rPr>
              <a:t>CREDITS:</a:t>
            </a:r>
            <a:r>
              <a:rPr lang="en" sz="1200">
                <a:solidFill>
                  <a:schemeClr val="accent4"/>
                </a:solidFill>
                <a:latin typeface="Raleway"/>
                <a:ea typeface="Raleway"/>
                <a:cs typeface="Raleway"/>
                <a:sym typeface="Raleway"/>
              </a:rPr>
              <a:t> This presentation template was created by </a:t>
            </a:r>
            <a:r>
              <a:rPr b="1" lang="en" sz="1200">
                <a:solidFill>
                  <a:schemeClr val="accent4"/>
                </a:solidFill>
                <a:uFill>
                  <a:noFill/>
                </a:uFill>
                <a:latin typeface="Raleway"/>
                <a:ea typeface="Raleway"/>
                <a:cs typeface="Raleway"/>
                <a:sym typeface="Raleway"/>
                <a:hlinkClick r:id="rId2">
                  <a:extLst>
                    <a:ext uri="{A12FA001-AC4F-418D-AE19-62706E023703}">
                      <ahyp:hlinkClr val="tx"/>
                    </a:ext>
                  </a:extLst>
                </a:hlinkClick>
              </a:rPr>
              <a:t>Slidesgo</a:t>
            </a:r>
            <a:r>
              <a:rPr b="1" lang="en" sz="1200">
                <a:solidFill>
                  <a:schemeClr val="accent4"/>
                </a:solidFill>
                <a:latin typeface="Raleway"/>
                <a:ea typeface="Raleway"/>
                <a:cs typeface="Raleway"/>
                <a:sym typeface="Raleway"/>
              </a:rPr>
              <a:t>,</a:t>
            </a:r>
            <a:r>
              <a:rPr lang="en" sz="1200">
                <a:solidFill>
                  <a:schemeClr val="accent4"/>
                </a:solidFill>
                <a:latin typeface="Raleway"/>
                <a:ea typeface="Raleway"/>
                <a:cs typeface="Raleway"/>
                <a:sym typeface="Raleway"/>
              </a:rPr>
              <a:t> including icons by </a:t>
            </a:r>
            <a:r>
              <a:rPr b="1" lang="en" sz="1200">
                <a:solidFill>
                  <a:schemeClr val="accent4"/>
                </a:solidFill>
                <a:uFill>
                  <a:noFill/>
                </a:uFill>
                <a:latin typeface="Raleway"/>
                <a:ea typeface="Raleway"/>
                <a:cs typeface="Raleway"/>
                <a:sym typeface="Raleway"/>
                <a:hlinkClick r:id="rId3">
                  <a:extLst>
                    <a:ext uri="{A12FA001-AC4F-418D-AE19-62706E023703}">
                      <ahyp:hlinkClr val="tx"/>
                    </a:ext>
                  </a:extLst>
                </a:hlinkClick>
              </a:rPr>
              <a:t>Flaticon</a:t>
            </a:r>
            <a:r>
              <a:rPr lang="en" sz="1200">
                <a:solidFill>
                  <a:schemeClr val="accent4"/>
                </a:solidFill>
                <a:latin typeface="Raleway"/>
                <a:ea typeface="Raleway"/>
                <a:cs typeface="Raleway"/>
                <a:sym typeface="Raleway"/>
              </a:rPr>
              <a:t>, infographics &amp; images by </a:t>
            </a:r>
            <a:r>
              <a:rPr b="1" lang="en" sz="1200">
                <a:solidFill>
                  <a:schemeClr val="accent4"/>
                </a:solidFill>
                <a:uFill>
                  <a:noFill/>
                </a:uFill>
                <a:latin typeface="Raleway"/>
                <a:ea typeface="Raleway"/>
                <a:cs typeface="Raleway"/>
                <a:sym typeface="Raleway"/>
                <a:hlinkClick r:id="rId4">
                  <a:extLst>
                    <a:ext uri="{A12FA001-AC4F-418D-AE19-62706E023703}">
                      <ahyp:hlinkClr val="tx"/>
                    </a:ext>
                  </a:extLst>
                </a:hlinkClick>
              </a:rPr>
              <a:t>Freepik</a:t>
            </a:r>
            <a:r>
              <a:rPr lang="en" sz="1200">
                <a:solidFill>
                  <a:schemeClr val="accent4"/>
                </a:solidFill>
                <a:latin typeface="Raleway"/>
                <a:ea typeface="Raleway"/>
                <a:cs typeface="Raleway"/>
                <a:sym typeface="Raleway"/>
              </a:rPr>
              <a:t> </a:t>
            </a:r>
            <a:endParaRPr sz="1200">
              <a:solidFill>
                <a:schemeClr val="accent4"/>
              </a:solidFill>
              <a:latin typeface="Raleway"/>
              <a:ea typeface="Raleway"/>
              <a:cs typeface="Raleway"/>
              <a:sym typeface="Raleway"/>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p:nvPr/>
        </p:nvSpPr>
        <p:spPr>
          <a:xfrm>
            <a:off x="3828200" y="4924738"/>
            <a:ext cx="1987589" cy="315579"/>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369050" y="3776113"/>
            <a:ext cx="1760006" cy="1567221"/>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7701850" y="3906450"/>
            <a:ext cx="1449258" cy="1289851"/>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7561880" y="193922"/>
            <a:ext cx="2620355" cy="916503"/>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140462" y="337203"/>
            <a:ext cx="1449280" cy="507757"/>
          </a:xfrm>
          <a:custGeom>
            <a:rect b="b" l="l" r="r" t="t"/>
            <a:pathLst>
              <a:path extrusionOk="0" h="8873" w="25326">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3555375" y="-40475"/>
            <a:ext cx="1675992" cy="234393"/>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4"/>
          <p:cNvGrpSpPr/>
          <p:nvPr/>
        </p:nvGrpSpPr>
        <p:grpSpPr>
          <a:xfrm>
            <a:off x="781650" y="-244100"/>
            <a:ext cx="7580700" cy="1303550"/>
            <a:chOff x="781650" y="-244100"/>
            <a:chExt cx="7580700" cy="1303550"/>
          </a:xfrm>
        </p:grpSpPr>
        <p:sp>
          <p:nvSpPr>
            <p:cNvPr id="35" name="Google Shape;35;p4"/>
            <p:cNvSpPr/>
            <p:nvPr/>
          </p:nvSpPr>
          <p:spPr>
            <a:xfrm>
              <a:off x="781650" y="395550"/>
              <a:ext cx="75807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832500" y="445025"/>
              <a:ext cx="7479000" cy="572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7095638"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1995263"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4"/>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 name="Google Shape;40;p4"/>
          <p:cNvSpPr txBox="1"/>
          <p:nvPr>
            <p:ph idx="1" type="body"/>
          </p:nvPr>
        </p:nvSpPr>
        <p:spPr>
          <a:xfrm>
            <a:off x="717525" y="1102625"/>
            <a:ext cx="7708800" cy="3457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2"/>
              </a:buClr>
              <a:buSzPts val="1200"/>
              <a:buAutoNum type="arabicPeriod"/>
              <a:defRPr sz="1200"/>
            </a:lvl1pPr>
            <a:lvl2pPr indent="-304800" lvl="1" marL="914400" rtl="0">
              <a:lnSpc>
                <a:spcPct val="115000"/>
              </a:lnSpc>
              <a:spcBef>
                <a:spcPts val="0"/>
              </a:spcBef>
              <a:spcAft>
                <a:spcPts val="0"/>
              </a:spcAft>
              <a:buSzPts val="1200"/>
              <a:buFont typeface="Roboto Condensed Light"/>
              <a:buAutoNum type="alphaLcPeriod"/>
              <a:defRPr/>
            </a:lvl2pPr>
            <a:lvl3pPr indent="-304800" lvl="2" marL="1371600" rtl="0">
              <a:lnSpc>
                <a:spcPct val="115000"/>
              </a:lnSpc>
              <a:spcBef>
                <a:spcPts val="0"/>
              </a:spcBef>
              <a:spcAft>
                <a:spcPts val="0"/>
              </a:spcAft>
              <a:buSzPts val="1200"/>
              <a:buFont typeface="Roboto Condensed Light"/>
              <a:buAutoNum type="romanLcPeriod"/>
              <a:defRPr/>
            </a:lvl3pPr>
            <a:lvl4pPr indent="-304800" lvl="3" marL="1828800" rtl="0">
              <a:lnSpc>
                <a:spcPct val="115000"/>
              </a:lnSpc>
              <a:spcBef>
                <a:spcPts val="0"/>
              </a:spcBef>
              <a:spcAft>
                <a:spcPts val="0"/>
              </a:spcAft>
              <a:buSzPts val="1200"/>
              <a:buFont typeface="Roboto Condensed Light"/>
              <a:buAutoNum type="arabicPeriod"/>
              <a:defRPr/>
            </a:lvl4pPr>
            <a:lvl5pPr indent="-304800" lvl="4" marL="2286000" rtl="0">
              <a:lnSpc>
                <a:spcPct val="115000"/>
              </a:lnSpc>
              <a:spcBef>
                <a:spcPts val="0"/>
              </a:spcBef>
              <a:spcAft>
                <a:spcPts val="0"/>
              </a:spcAft>
              <a:buSzPts val="1200"/>
              <a:buFont typeface="Roboto Condensed Light"/>
              <a:buAutoNum type="alphaLcPeriod"/>
              <a:defRPr/>
            </a:lvl5pPr>
            <a:lvl6pPr indent="-304800" lvl="5" marL="2743200" rtl="0">
              <a:lnSpc>
                <a:spcPct val="115000"/>
              </a:lnSpc>
              <a:spcBef>
                <a:spcPts val="0"/>
              </a:spcBef>
              <a:spcAft>
                <a:spcPts val="0"/>
              </a:spcAft>
              <a:buSzPts val="1200"/>
              <a:buFont typeface="Roboto Condensed Light"/>
              <a:buAutoNum type="romanLcPeriod"/>
              <a:defRPr/>
            </a:lvl6pPr>
            <a:lvl7pPr indent="-304800" lvl="6" marL="3200400" rtl="0">
              <a:lnSpc>
                <a:spcPct val="115000"/>
              </a:lnSpc>
              <a:spcBef>
                <a:spcPts val="0"/>
              </a:spcBef>
              <a:spcAft>
                <a:spcPts val="0"/>
              </a:spcAft>
              <a:buSzPts val="1200"/>
              <a:buFont typeface="Roboto Condensed Light"/>
              <a:buAutoNum type="arabicPeriod"/>
              <a:defRPr/>
            </a:lvl7pPr>
            <a:lvl8pPr indent="-304800" lvl="7" marL="3657600" rtl="0">
              <a:lnSpc>
                <a:spcPct val="115000"/>
              </a:lnSpc>
              <a:spcBef>
                <a:spcPts val="0"/>
              </a:spcBef>
              <a:spcAft>
                <a:spcPts val="0"/>
              </a:spcAft>
              <a:buSzPts val="1200"/>
              <a:buFont typeface="Roboto Condensed Light"/>
              <a:buAutoNum type="alphaLcPeriod"/>
              <a:defRPr/>
            </a:lvl8pPr>
            <a:lvl9pPr indent="-304800" lvl="8" marL="4114800" rtl="0">
              <a:lnSpc>
                <a:spcPct val="115000"/>
              </a:lnSpc>
              <a:spcBef>
                <a:spcPts val="0"/>
              </a:spcBef>
              <a:spcAft>
                <a:spcPts val="0"/>
              </a:spcAft>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89" name="Shape 389"/>
        <p:cNvGrpSpPr/>
        <p:nvPr/>
      </p:nvGrpSpPr>
      <p:grpSpPr>
        <a:xfrm>
          <a:off x="0" y="0"/>
          <a:ext cx="0" cy="0"/>
          <a:chOff x="0" y="0"/>
          <a:chExt cx="0" cy="0"/>
        </a:xfrm>
      </p:grpSpPr>
      <p:sp>
        <p:nvSpPr>
          <p:cNvPr id="390" name="Google Shape;390;p31"/>
          <p:cNvSpPr/>
          <p:nvPr/>
        </p:nvSpPr>
        <p:spPr>
          <a:xfrm>
            <a:off x="6012630" y="-468024"/>
            <a:ext cx="3915937" cy="1369650"/>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1"/>
          <p:cNvSpPr/>
          <p:nvPr/>
        </p:nvSpPr>
        <p:spPr>
          <a:xfrm>
            <a:off x="-619551" y="3454488"/>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1"/>
          <p:cNvSpPr/>
          <p:nvPr/>
        </p:nvSpPr>
        <p:spPr>
          <a:xfrm>
            <a:off x="6824396" y="3192234"/>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1"/>
          <p:cNvSpPr/>
          <p:nvPr/>
        </p:nvSpPr>
        <p:spPr>
          <a:xfrm flipH="1">
            <a:off x="-2420250" y="445013"/>
            <a:ext cx="3509803" cy="1227599"/>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1"/>
          <p:cNvSpPr/>
          <p:nvPr/>
        </p:nvSpPr>
        <p:spPr>
          <a:xfrm>
            <a:off x="8510675" y="1672588"/>
            <a:ext cx="1987589" cy="315579"/>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95" name="Shape 395"/>
        <p:cNvGrpSpPr/>
        <p:nvPr/>
      </p:nvGrpSpPr>
      <p:grpSpPr>
        <a:xfrm>
          <a:off x="0" y="0"/>
          <a:ext cx="0" cy="0"/>
          <a:chOff x="0" y="0"/>
          <a:chExt cx="0" cy="0"/>
        </a:xfrm>
      </p:grpSpPr>
      <p:sp>
        <p:nvSpPr>
          <p:cNvPr id="396" name="Google Shape;396;p32"/>
          <p:cNvSpPr/>
          <p:nvPr/>
        </p:nvSpPr>
        <p:spPr>
          <a:xfrm>
            <a:off x="5228055" y="3805201"/>
            <a:ext cx="3915937" cy="1369650"/>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2"/>
          <p:cNvSpPr/>
          <p:nvPr/>
        </p:nvSpPr>
        <p:spPr>
          <a:xfrm>
            <a:off x="11" y="2964363"/>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2"/>
          <p:cNvSpPr/>
          <p:nvPr/>
        </p:nvSpPr>
        <p:spPr>
          <a:xfrm flipH="1" rot="10800000">
            <a:off x="6345121" y="9"/>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2"/>
          <p:cNvSpPr/>
          <p:nvPr/>
        </p:nvSpPr>
        <p:spPr>
          <a:xfrm flipH="1">
            <a:off x="-843700" y="-258949"/>
            <a:ext cx="3509803" cy="1227599"/>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2"/>
          <p:cNvSpPr/>
          <p:nvPr/>
        </p:nvSpPr>
        <p:spPr>
          <a:xfrm>
            <a:off x="152500" y="2129850"/>
            <a:ext cx="1987589" cy="315579"/>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01" name="Shape 401"/>
        <p:cNvGrpSpPr/>
        <p:nvPr/>
      </p:nvGrpSpPr>
      <p:grpSpPr>
        <a:xfrm>
          <a:off x="0" y="0"/>
          <a:ext cx="0" cy="0"/>
          <a:chOff x="0" y="0"/>
          <a:chExt cx="0" cy="0"/>
        </a:xfrm>
      </p:grpSpPr>
      <p:sp>
        <p:nvSpPr>
          <p:cNvPr id="402" name="Google Shape;402;p33"/>
          <p:cNvSpPr txBox="1"/>
          <p:nvPr>
            <p:ph type="title"/>
          </p:nvPr>
        </p:nvSpPr>
        <p:spPr>
          <a:xfrm>
            <a:off x="714300" y="430675"/>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03" name="Google Shape;403;p33"/>
          <p:cNvSpPr txBox="1"/>
          <p:nvPr>
            <p:ph idx="2" type="title"/>
          </p:nvPr>
        </p:nvSpPr>
        <p:spPr>
          <a:xfrm>
            <a:off x="1662000" y="1536850"/>
            <a:ext cx="26670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04" name="Google Shape;404;p33"/>
          <p:cNvSpPr txBox="1"/>
          <p:nvPr>
            <p:ph idx="3" type="title"/>
          </p:nvPr>
        </p:nvSpPr>
        <p:spPr>
          <a:xfrm>
            <a:off x="766875" y="1586925"/>
            <a:ext cx="904800" cy="584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05" name="Google Shape;405;p33"/>
          <p:cNvSpPr txBox="1"/>
          <p:nvPr>
            <p:ph idx="1" type="subTitle"/>
          </p:nvPr>
        </p:nvSpPr>
        <p:spPr>
          <a:xfrm>
            <a:off x="1662000" y="1933575"/>
            <a:ext cx="2276700" cy="58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406" name="Google Shape;406;p33"/>
          <p:cNvSpPr txBox="1"/>
          <p:nvPr>
            <p:ph idx="4" type="title"/>
          </p:nvPr>
        </p:nvSpPr>
        <p:spPr>
          <a:xfrm>
            <a:off x="1662000" y="3098950"/>
            <a:ext cx="26670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07" name="Google Shape;407;p33"/>
          <p:cNvSpPr txBox="1"/>
          <p:nvPr>
            <p:ph idx="5" type="title"/>
          </p:nvPr>
        </p:nvSpPr>
        <p:spPr>
          <a:xfrm>
            <a:off x="766725" y="3149025"/>
            <a:ext cx="904800" cy="584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08" name="Google Shape;408;p33"/>
          <p:cNvSpPr txBox="1"/>
          <p:nvPr>
            <p:ph idx="6" type="subTitle"/>
          </p:nvPr>
        </p:nvSpPr>
        <p:spPr>
          <a:xfrm>
            <a:off x="1662000" y="3495675"/>
            <a:ext cx="2276700" cy="58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409" name="Google Shape;409;p33"/>
          <p:cNvSpPr txBox="1"/>
          <p:nvPr>
            <p:ph idx="7" type="title"/>
          </p:nvPr>
        </p:nvSpPr>
        <p:spPr>
          <a:xfrm>
            <a:off x="5652975" y="1536850"/>
            <a:ext cx="27243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0" name="Google Shape;410;p33"/>
          <p:cNvSpPr txBox="1"/>
          <p:nvPr>
            <p:ph idx="8" type="title"/>
          </p:nvPr>
        </p:nvSpPr>
        <p:spPr>
          <a:xfrm>
            <a:off x="4757625" y="1586925"/>
            <a:ext cx="904800" cy="584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11" name="Google Shape;411;p33"/>
          <p:cNvSpPr txBox="1"/>
          <p:nvPr>
            <p:ph idx="9" type="subTitle"/>
          </p:nvPr>
        </p:nvSpPr>
        <p:spPr>
          <a:xfrm>
            <a:off x="5652975" y="1933575"/>
            <a:ext cx="2276700" cy="58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412" name="Google Shape;412;p33"/>
          <p:cNvSpPr txBox="1"/>
          <p:nvPr>
            <p:ph idx="13" type="title"/>
          </p:nvPr>
        </p:nvSpPr>
        <p:spPr>
          <a:xfrm>
            <a:off x="5652975" y="3098950"/>
            <a:ext cx="27243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3" name="Google Shape;413;p33"/>
          <p:cNvSpPr txBox="1"/>
          <p:nvPr>
            <p:ph idx="14" type="title"/>
          </p:nvPr>
        </p:nvSpPr>
        <p:spPr>
          <a:xfrm>
            <a:off x="4757700" y="3149025"/>
            <a:ext cx="904800" cy="584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14" name="Google Shape;414;p33"/>
          <p:cNvSpPr txBox="1"/>
          <p:nvPr>
            <p:ph idx="15" type="subTitle"/>
          </p:nvPr>
        </p:nvSpPr>
        <p:spPr>
          <a:xfrm>
            <a:off x="5652975" y="3495675"/>
            <a:ext cx="2276700" cy="58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1">
    <p:spTree>
      <p:nvGrpSpPr>
        <p:cNvPr id="415" name="Shape 415"/>
        <p:cNvGrpSpPr/>
        <p:nvPr/>
      </p:nvGrpSpPr>
      <p:grpSpPr>
        <a:xfrm>
          <a:off x="0" y="0"/>
          <a:ext cx="0" cy="0"/>
          <a:chOff x="0" y="0"/>
          <a:chExt cx="0" cy="0"/>
        </a:xfrm>
      </p:grpSpPr>
      <p:sp>
        <p:nvSpPr>
          <p:cNvPr id="416" name="Google Shape;416;p34"/>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17" name="Google Shape;417;p34"/>
          <p:cNvSpPr txBox="1"/>
          <p:nvPr>
            <p:ph idx="2" type="title"/>
          </p:nvPr>
        </p:nvSpPr>
        <p:spPr>
          <a:xfrm>
            <a:off x="5716125" y="3559175"/>
            <a:ext cx="2726400" cy="468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8" name="Google Shape;418;p34"/>
          <p:cNvSpPr txBox="1"/>
          <p:nvPr>
            <p:ph idx="1" type="subTitle"/>
          </p:nvPr>
        </p:nvSpPr>
        <p:spPr>
          <a:xfrm>
            <a:off x="5716125" y="3955900"/>
            <a:ext cx="2726400" cy="771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419" name="Google Shape;419;p34"/>
          <p:cNvSpPr txBox="1"/>
          <p:nvPr>
            <p:ph idx="3" type="title"/>
          </p:nvPr>
        </p:nvSpPr>
        <p:spPr>
          <a:xfrm>
            <a:off x="5716134" y="2238450"/>
            <a:ext cx="2726400" cy="468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20" name="Google Shape;420;p34"/>
          <p:cNvSpPr txBox="1"/>
          <p:nvPr>
            <p:ph idx="4" type="subTitle"/>
          </p:nvPr>
        </p:nvSpPr>
        <p:spPr>
          <a:xfrm>
            <a:off x="5716134" y="2635175"/>
            <a:ext cx="2726400" cy="771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421" name="Google Shape;421;p34"/>
          <p:cNvSpPr txBox="1"/>
          <p:nvPr>
            <p:ph idx="5" type="title"/>
          </p:nvPr>
        </p:nvSpPr>
        <p:spPr>
          <a:xfrm>
            <a:off x="5716118" y="917725"/>
            <a:ext cx="2726400" cy="468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22" name="Google Shape;422;p34"/>
          <p:cNvSpPr txBox="1"/>
          <p:nvPr>
            <p:ph idx="6" type="subTitle"/>
          </p:nvPr>
        </p:nvSpPr>
        <p:spPr>
          <a:xfrm>
            <a:off x="5716118" y="1314450"/>
            <a:ext cx="2726400" cy="771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grpSp>
        <p:nvGrpSpPr>
          <p:cNvPr id="423" name="Google Shape;423;p34"/>
          <p:cNvGrpSpPr/>
          <p:nvPr/>
        </p:nvGrpSpPr>
        <p:grpSpPr>
          <a:xfrm>
            <a:off x="-25" y="0"/>
            <a:ext cx="9144020" cy="342900"/>
            <a:chOff x="-25" y="0"/>
            <a:chExt cx="9144020" cy="342900"/>
          </a:xfrm>
        </p:grpSpPr>
        <p:sp>
          <p:nvSpPr>
            <p:cNvPr id="424" name="Google Shape;424;p34"/>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5" name="Google Shape;425;p34"/>
            <p:cNvGrpSpPr/>
            <p:nvPr/>
          </p:nvGrpSpPr>
          <p:grpSpPr>
            <a:xfrm>
              <a:off x="215975" y="111150"/>
              <a:ext cx="642950" cy="120600"/>
              <a:chOff x="215975" y="152625"/>
              <a:chExt cx="642950" cy="120600"/>
            </a:xfrm>
          </p:grpSpPr>
          <p:sp>
            <p:nvSpPr>
              <p:cNvPr id="426" name="Google Shape;426;p34"/>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4"/>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4"/>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sp>
        <p:nvSpPr>
          <p:cNvPr id="42" name="Google Shape;42;p5"/>
          <p:cNvSpPr/>
          <p:nvPr/>
        </p:nvSpPr>
        <p:spPr>
          <a:xfrm>
            <a:off x="-1111195" y="-26495"/>
            <a:ext cx="2478466" cy="868334"/>
          </a:xfrm>
          <a:custGeom>
            <a:rect b="b" l="l" r="r" t="t"/>
            <a:pathLst>
              <a:path extrusionOk="0" h="8873" w="25326">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a:off x="-291151" y="3108926"/>
            <a:ext cx="2480612" cy="2208894"/>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a:off x="7381398" y="3629600"/>
            <a:ext cx="2090160" cy="1860258"/>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a:off x="7797205" y="539918"/>
            <a:ext cx="2620355" cy="916503"/>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781650" y="-244100"/>
            <a:ext cx="7580700" cy="1303550"/>
            <a:chOff x="781650" y="-244100"/>
            <a:chExt cx="7580700" cy="1303550"/>
          </a:xfrm>
        </p:grpSpPr>
        <p:sp>
          <p:nvSpPr>
            <p:cNvPr id="47" name="Google Shape;47;p5"/>
            <p:cNvSpPr/>
            <p:nvPr/>
          </p:nvSpPr>
          <p:spPr>
            <a:xfrm>
              <a:off x="781650" y="395550"/>
              <a:ext cx="75807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832500" y="445025"/>
              <a:ext cx="7479000" cy="572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7095638"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1995263"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 name="Google Shape;51;p5"/>
          <p:cNvSpPr txBox="1"/>
          <p:nvPr>
            <p:ph idx="1" type="subTitle"/>
          </p:nvPr>
        </p:nvSpPr>
        <p:spPr>
          <a:xfrm>
            <a:off x="717537" y="2035409"/>
            <a:ext cx="3054300" cy="495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b="1" sz="2200">
                <a:solidFill>
                  <a:schemeClr val="accent1"/>
                </a:solidFill>
                <a:latin typeface="Limelight"/>
                <a:ea typeface="Limelight"/>
                <a:cs typeface="Limelight"/>
                <a:sym typeface="Limelight"/>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2" name="Google Shape;52;p5"/>
          <p:cNvSpPr txBox="1"/>
          <p:nvPr>
            <p:ph idx="2" type="subTitle"/>
          </p:nvPr>
        </p:nvSpPr>
        <p:spPr>
          <a:xfrm>
            <a:off x="5372163" y="3007811"/>
            <a:ext cx="3054300" cy="49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b="1" sz="2200">
                <a:solidFill>
                  <a:schemeClr val="lt2"/>
                </a:solidFill>
                <a:latin typeface="Limelight"/>
                <a:ea typeface="Limelight"/>
                <a:cs typeface="Limelight"/>
                <a:sym typeface="Limelight"/>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3" name="Google Shape;53;p5"/>
          <p:cNvSpPr txBox="1"/>
          <p:nvPr>
            <p:ph idx="3" type="subTitle"/>
          </p:nvPr>
        </p:nvSpPr>
        <p:spPr>
          <a:xfrm>
            <a:off x="717537" y="2465907"/>
            <a:ext cx="3054300" cy="111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54" name="Google Shape;54;p5"/>
          <p:cNvSpPr txBox="1"/>
          <p:nvPr>
            <p:ph idx="4" type="subTitle"/>
          </p:nvPr>
        </p:nvSpPr>
        <p:spPr>
          <a:xfrm>
            <a:off x="5372163" y="3439315"/>
            <a:ext cx="3054300" cy="111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55" name="Google Shape;55;p5"/>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6"/>
          <p:cNvSpPr/>
          <p:nvPr/>
        </p:nvSpPr>
        <p:spPr>
          <a:xfrm rot="5400000">
            <a:off x="-619114" y="-425187"/>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p:nvPr/>
        </p:nvSpPr>
        <p:spPr>
          <a:xfrm>
            <a:off x="6869171" y="3782509"/>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752875" y="4143326"/>
            <a:ext cx="3509803" cy="1227599"/>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p:nvPr/>
        </p:nvSpPr>
        <p:spPr>
          <a:xfrm flipH="1" rot="10800000">
            <a:off x="7543221" y="-705579"/>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6"/>
          <p:cNvGrpSpPr/>
          <p:nvPr/>
        </p:nvGrpSpPr>
        <p:grpSpPr>
          <a:xfrm>
            <a:off x="781650" y="-244100"/>
            <a:ext cx="7580700" cy="1303550"/>
            <a:chOff x="781650" y="-244100"/>
            <a:chExt cx="7580700" cy="1303550"/>
          </a:xfrm>
        </p:grpSpPr>
        <p:sp>
          <p:nvSpPr>
            <p:cNvPr id="62" name="Google Shape;62;p6"/>
            <p:cNvSpPr/>
            <p:nvPr/>
          </p:nvSpPr>
          <p:spPr>
            <a:xfrm>
              <a:off x="781650" y="395550"/>
              <a:ext cx="75807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p:nvPr/>
          </p:nvSpPr>
          <p:spPr>
            <a:xfrm>
              <a:off x="832500" y="445025"/>
              <a:ext cx="7479000" cy="572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a:off x="7095638"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
            <p:cNvSpPr/>
            <p:nvPr/>
          </p:nvSpPr>
          <p:spPr>
            <a:xfrm>
              <a:off x="1995263"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6"/>
          <p:cNvSpPr txBox="1"/>
          <p:nvPr>
            <p:ph type="title"/>
          </p:nvPr>
        </p:nvSpPr>
        <p:spPr>
          <a:xfrm>
            <a:off x="717525" y="445025"/>
            <a:ext cx="7708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7" name="Shape 67"/>
        <p:cNvGrpSpPr/>
        <p:nvPr/>
      </p:nvGrpSpPr>
      <p:grpSpPr>
        <a:xfrm>
          <a:off x="0" y="0"/>
          <a:ext cx="0" cy="0"/>
          <a:chOff x="0" y="0"/>
          <a:chExt cx="0" cy="0"/>
        </a:xfrm>
      </p:grpSpPr>
      <p:sp>
        <p:nvSpPr>
          <p:cNvPr id="68" name="Google Shape;68;p7"/>
          <p:cNvSpPr/>
          <p:nvPr/>
        </p:nvSpPr>
        <p:spPr>
          <a:xfrm>
            <a:off x="5786593" y="-210849"/>
            <a:ext cx="3915937" cy="1369650"/>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7"/>
          <p:cNvSpPr/>
          <p:nvPr/>
        </p:nvSpPr>
        <p:spPr>
          <a:xfrm>
            <a:off x="-1" y="2933013"/>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a:off x="6345121" y="2652484"/>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7"/>
          <p:cNvSpPr/>
          <p:nvPr/>
        </p:nvSpPr>
        <p:spPr>
          <a:xfrm flipH="1">
            <a:off x="-2420250" y="445013"/>
            <a:ext cx="3509803" cy="1227599"/>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8510675" y="1672588"/>
            <a:ext cx="1987589" cy="315579"/>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 name="Google Shape;73;p7"/>
          <p:cNvGrpSpPr/>
          <p:nvPr/>
        </p:nvGrpSpPr>
        <p:grpSpPr>
          <a:xfrm>
            <a:off x="781650" y="-244100"/>
            <a:ext cx="7580700" cy="1303550"/>
            <a:chOff x="781650" y="-244100"/>
            <a:chExt cx="7580700" cy="1303550"/>
          </a:xfrm>
        </p:grpSpPr>
        <p:sp>
          <p:nvSpPr>
            <p:cNvPr id="74" name="Google Shape;74;p7"/>
            <p:cNvSpPr/>
            <p:nvPr/>
          </p:nvSpPr>
          <p:spPr>
            <a:xfrm>
              <a:off x="781650" y="395550"/>
              <a:ext cx="75807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7"/>
            <p:cNvSpPr/>
            <p:nvPr/>
          </p:nvSpPr>
          <p:spPr>
            <a:xfrm>
              <a:off x="832500" y="445025"/>
              <a:ext cx="7479000" cy="572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7"/>
            <p:cNvSpPr/>
            <p:nvPr/>
          </p:nvSpPr>
          <p:spPr>
            <a:xfrm>
              <a:off x="7095638"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7"/>
            <p:cNvSpPr/>
            <p:nvPr/>
          </p:nvSpPr>
          <p:spPr>
            <a:xfrm>
              <a:off x="1995263"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7"/>
          <p:cNvSpPr txBox="1"/>
          <p:nvPr>
            <p:ph type="title"/>
          </p:nvPr>
        </p:nvSpPr>
        <p:spPr>
          <a:xfrm>
            <a:off x="539500" y="408377"/>
            <a:ext cx="8064900" cy="64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9" name="Google Shape;79;p7"/>
          <p:cNvSpPr txBox="1"/>
          <p:nvPr>
            <p:ph idx="1" type="body"/>
          </p:nvPr>
        </p:nvSpPr>
        <p:spPr>
          <a:xfrm>
            <a:off x="717525" y="1679150"/>
            <a:ext cx="7708800" cy="23958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1000"/>
              </a:spcBef>
              <a:spcAft>
                <a:spcPts val="0"/>
              </a:spcAft>
              <a:buClr>
                <a:srgbClr val="434343"/>
              </a:buClr>
              <a:buSzPts val="1400"/>
              <a:buChar char="●"/>
              <a:defRPr sz="1600"/>
            </a:lvl1pPr>
            <a:lvl2pPr indent="-323850" lvl="1" marL="914400" rtl="0">
              <a:lnSpc>
                <a:spcPct val="115000"/>
              </a:lnSpc>
              <a:spcBef>
                <a:spcPts val="0"/>
              </a:spcBef>
              <a:spcAft>
                <a:spcPts val="0"/>
              </a:spcAft>
              <a:buClr>
                <a:srgbClr val="434343"/>
              </a:buClr>
              <a:buSzPts val="1500"/>
              <a:buChar char="○"/>
              <a:defRPr>
                <a:solidFill>
                  <a:srgbClr val="434343"/>
                </a:solidFill>
              </a:defRPr>
            </a:lvl2pPr>
            <a:lvl3pPr indent="-323850" lvl="2" marL="1371600" rtl="0">
              <a:lnSpc>
                <a:spcPct val="115000"/>
              </a:lnSpc>
              <a:spcBef>
                <a:spcPts val="0"/>
              </a:spcBef>
              <a:spcAft>
                <a:spcPts val="0"/>
              </a:spcAft>
              <a:buClr>
                <a:srgbClr val="434343"/>
              </a:buClr>
              <a:buSzPts val="1500"/>
              <a:buChar char="■"/>
              <a:defRPr>
                <a:solidFill>
                  <a:srgbClr val="434343"/>
                </a:solidFill>
              </a:defRPr>
            </a:lvl3pPr>
            <a:lvl4pPr indent="-323850" lvl="3" marL="1828800" rtl="0">
              <a:lnSpc>
                <a:spcPct val="115000"/>
              </a:lnSpc>
              <a:spcBef>
                <a:spcPts val="0"/>
              </a:spcBef>
              <a:spcAft>
                <a:spcPts val="0"/>
              </a:spcAft>
              <a:buClr>
                <a:srgbClr val="434343"/>
              </a:buClr>
              <a:buSzPts val="1500"/>
              <a:buChar char="●"/>
              <a:defRPr>
                <a:solidFill>
                  <a:srgbClr val="434343"/>
                </a:solidFill>
              </a:defRPr>
            </a:lvl4pPr>
            <a:lvl5pPr indent="-323850" lvl="4" marL="2286000" rtl="0">
              <a:lnSpc>
                <a:spcPct val="115000"/>
              </a:lnSpc>
              <a:spcBef>
                <a:spcPts val="0"/>
              </a:spcBef>
              <a:spcAft>
                <a:spcPts val="0"/>
              </a:spcAft>
              <a:buClr>
                <a:srgbClr val="434343"/>
              </a:buClr>
              <a:buSzPts val="1500"/>
              <a:buChar char="○"/>
              <a:defRPr>
                <a:solidFill>
                  <a:srgbClr val="434343"/>
                </a:solidFill>
              </a:defRPr>
            </a:lvl5pPr>
            <a:lvl6pPr indent="-323850" lvl="5" marL="2743200" rtl="0">
              <a:lnSpc>
                <a:spcPct val="115000"/>
              </a:lnSpc>
              <a:spcBef>
                <a:spcPts val="0"/>
              </a:spcBef>
              <a:spcAft>
                <a:spcPts val="0"/>
              </a:spcAft>
              <a:buClr>
                <a:srgbClr val="434343"/>
              </a:buClr>
              <a:buSzPts val="1500"/>
              <a:buChar char="■"/>
              <a:defRPr>
                <a:solidFill>
                  <a:srgbClr val="434343"/>
                </a:solidFill>
              </a:defRPr>
            </a:lvl6pPr>
            <a:lvl7pPr indent="-323850" lvl="6" marL="3200400" rtl="0">
              <a:lnSpc>
                <a:spcPct val="115000"/>
              </a:lnSpc>
              <a:spcBef>
                <a:spcPts val="0"/>
              </a:spcBef>
              <a:spcAft>
                <a:spcPts val="0"/>
              </a:spcAft>
              <a:buClr>
                <a:srgbClr val="434343"/>
              </a:buClr>
              <a:buSzPts val="1500"/>
              <a:buChar char="●"/>
              <a:defRPr>
                <a:solidFill>
                  <a:srgbClr val="434343"/>
                </a:solidFill>
              </a:defRPr>
            </a:lvl7pPr>
            <a:lvl8pPr indent="-323850" lvl="7" marL="3657600" rtl="0">
              <a:lnSpc>
                <a:spcPct val="115000"/>
              </a:lnSpc>
              <a:spcBef>
                <a:spcPts val="0"/>
              </a:spcBef>
              <a:spcAft>
                <a:spcPts val="0"/>
              </a:spcAft>
              <a:buClr>
                <a:srgbClr val="434343"/>
              </a:buClr>
              <a:buSzPts val="1500"/>
              <a:buChar char="○"/>
              <a:defRPr>
                <a:solidFill>
                  <a:srgbClr val="434343"/>
                </a:solidFill>
              </a:defRPr>
            </a:lvl8pPr>
            <a:lvl9pPr indent="-323850" lvl="8" marL="4114800" rtl="0">
              <a:lnSpc>
                <a:spcPct val="115000"/>
              </a:lnSpc>
              <a:spcBef>
                <a:spcPts val="0"/>
              </a:spcBef>
              <a:spcAft>
                <a:spcPts val="0"/>
              </a:spcAft>
              <a:buClr>
                <a:srgbClr val="434343"/>
              </a:buClr>
              <a:buSzPts val="1500"/>
              <a:buChar char="■"/>
              <a:defRPr>
                <a:solidFill>
                  <a:srgbClr val="43434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0" name="Shape 80"/>
        <p:cNvGrpSpPr/>
        <p:nvPr/>
      </p:nvGrpSpPr>
      <p:grpSpPr>
        <a:xfrm>
          <a:off x="0" y="0"/>
          <a:ext cx="0" cy="0"/>
          <a:chOff x="0" y="0"/>
          <a:chExt cx="0" cy="0"/>
        </a:xfrm>
      </p:grpSpPr>
      <p:sp>
        <p:nvSpPr>
          <p:cNvPr id="81" name="Google Shape;81;p8"/>
          <p:cNvSpPr/>
          <p:nvPr/>
        </p:nvSpPr>
        <p:spPr>
          <a:xfrm>
            <a:off x="-7104" y="2063079"/>
            <a:ext cx="3511946" cy="3127259"/>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7455403" y="4093211"/>
            <a:ext cx="1688587" cy="150285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427937" y="386478"/>
            <a:ext cx="1449280" cy="507757"/>
          </a:xfrm>
          <a:custGeom>
            <a:rect b="b" l="l" r="r" t="t"/>
            <a:pathLst>
              <a:path extrusionOk="0" h="8873" w="25326">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a:off x="4303950" y="213825"/>
            <a:ext cx="1675992" cy="234393"/>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a:off x="6765687" y="1600675"/>
            <a:ext cx="3068026" cy="1073082"/>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8"/>
          <p:cNvGrpSpPr/>
          <p:nvPr/>
        </p:nvGrpSpPr>
        <p:grpSpPr>
          <a:xfrm>
            <a:off x="1008300" y="789000"/>
            <a:ext cx="7127400" cy="4358281"/>
            <a:chOff x="1008300" y="789000"/>
            <a:chExt cx="7127400" cy="4358281"/>
          </a:xfrm>
        </p:grpSpPr>
        <p:grpSp>
          <p:nvGrpSpPr>
            <p:cNvPr id="87" name="Google Shape;87;p8"/>
            <p:cNvGrpSpPr/>
            <p:nvPr/>
          </p:nvGrpSpPr>
          <p:grpSpPr>
            <a:xfrm>
              <a:off x="3360825" y="2114881"/>
              <a:ext cx="2468875" cy="3032400"/>
              <a:chOff x="3371200" y="2114881"/>
              <a:chExt cx="2468875" cy="3032400"/>
            </a:xfrm>
          </p:grpSpPr>
          <p:sp>
            <p:nvSpPr>
              <p:cNvPr id="88" name="Google Shape;88;p8"/>
              <p:cNvSpPr/>
              <p:nvPr/>
            </p:nvSpPr>
            <p:spPr>
              <a:xfrm>
                <a:off x="3371200" y="2114881"/>
                <a:ext cx="74400" cy="3032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a:off x="5765675" y="2114881"/>
                <a:ext cx="74400" cy="3032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8"/>
            <p:cNvGrpSpPr/>
            <p:nvPr/>
          </p:nvGrpSpPr>
          <p:grpSpPr>
            <a:xfrm>
              <a:off x="1008300" y="789000"/>
              <a:ext cx="7127400" cy="3565500"/>
              <a:chOff x="1008325" y="958550"/>
              <a:chExt cx="7127400" cy="3565500"/>
            </a:xfrm>
          </p:grpSpPr>
          <p:sp>
            <p:nvSpPr>
              <p:cNvPr id="91" name="Google Shape;91;p8"/>
              <p:cNvSpPr/>
              <p:nvPr/>
            </p:nvSpPr>
            <p:spPr>
              <a:xfrm>
                <a:off x="1008325" y="958550"/>
                <a:ext cx="7127400" cy="3565500"/>
              </a:xfrm>
              <a:prstGeom prst="roundRect">
                <a:avLst>
                  <a:gd fmla="val 7713"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1121125" y="1069700"/>
                <a:ext cx="6901800" cy="3343200"/>
              </a:xfrm>
              <a:prstGeom prst="roundRect">
                <a:avLst>
                  <a:gd fmla="val 771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3" name="Google Shape;93;p8"/>
          <p:cNvSpPr txBox="1"/>
          <p:nvPr>
            <p:ph type="title"/>
          </p:nvPr>
        </p:nvSpPr>
        <p:spPr>
          <a:xfrm>
            <a:off x="1136475" y="894225"/>
            <a:ext cx="6870900" cy="32955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72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4" name="Shape 94"/>
        <p:cNvGrpSpPr/>
        <p:nvPr/>
      </p:nvGrpSpPr>
      <p:grpSpPr>
        <a:xfrm>
          <a:off x="0" y="0"/>
          <a:ext cx="0" cy="0"/>
          <a:chOff x="0" y="0"/>
          <a:chExt cx="0" cy="0"/>
        </a:xfrm>
      </p:grpSpPr>
      <p:sp>
        <p:nvSpPr>
          <p:cNvPr id="95" name="Google Shape;95;p9"/>
          <p:cNvSpPr/>
          <p:nvPr/>
        </p:nvSpPr>
        <p:spPr>
          <a:xfrm>
            <a:off x="-1" y="2933026"/>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9"/>
          <p:cNvSpPr/>
          <p:nvPr/>
        </p:nvSpPr>
        <p:spPr>
          <a:xfrm>
            <a:off x="6345121" y="2666059"/>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6152905" y="-383574"/>
            <a:ext cx="3915937" cy="1369650"/>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flipH="1">
            <a:off x="-2246275" y="382013"/>
            <a:ext cx="3509803" cy="1227599"/>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9"/>
          <p:cNvGrpSpPr/>
          <p:nvPr/>
        </p:nvGrpSpPr>
        <p:grpSpPr>
          <a:xfrm>
            <a:off x="2027250" y="1454410"/>
            <a:ext cx="5089500" cy="1030678"/>
            <a:chOff x="3097375" y="3240075"/>
            <a:chExt cx="5089500" cy="1370400"/>
          </a:xfrm>
        </p:grpSpPr>
        <p:sp>
          <p:nvSpPr>
            <p:cNvPr id="100" name="Google Shape;100;p9"/>
            <p:cNvSpPr/>
            <p:nvPr/>
          </p:nvSpPr>
          <p:spPr>
            <a:xfrm>
              <a:off x="3097375" y="3240075"/>
              <a:ext cx="5089500" cy="1370400"/>
            </a:xfrm>
            <a:prstGeom prst="roundRect">
              <a:avLst>
                <a:gd fmla="val 7713"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a:off x="3177925" y="3327286"/>
              <a:ext cx="4928400" cy="1195800"/>
            </a:xfrm>
            <a:prstGeom prst="roundRect">
              <a:avLst>
                <a:gd fmla="val 771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9"/>
          <p:cNvSpPr txBox="1"/>
          <p:nvPr>
            <p:ph type="title"/>
          </p:nvPr>
        </p:nvSpPr>
        <p:spPr>
          <a:xfrm>
            <a:off x="2572500" y="1632549"/>
            <a:ext cx="3999000" cy="67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3" name="Google Shape;103;p9"/>
          <p:cNvSpPr txBox="1"/>
          <p:nvPr>
            <p:ph idx="1" type="subTitle"/>
          </p:nvPr>
        </p:nvSpPr>
        <p:spPr>
          <a:xfrm>
            <a:off x="2027250" y="2508249"/>
            <a:ext cx="5089500" cy="122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600">
                <a:solidFill>
                  <a:schemeClr val="dk1"/>
                </a:solidFill>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0"/>
          <p:cNvSpPr/>
          <p:nvPr/>
        </p:nvSpPr>
        <p:spPr>
          <a:xfrm>
            <a:off x="6474020" y="2752725"/>
            <a:ext cx="3142929" cy="2797175"/>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10"/>
          <p:cNvGrpSpPr/>
          <p:nvPr/>
        </p:nvGrpSpPr>
        <p:grpSpPr>
          <a:xfrm>
            <a:off x="3336975" y="3189325"/>
            <a:ext cx="5089500" cy="1370400"/>
            <a:chOff x="3097375" y="3240075"/>
            <a:chExt cx="5089500" cy="1370400"/>
          </a:xfrm>
        </p:grpSpPr>
        <p:sp>
          <p:nvSpPr>
            <p:cNvPr id="107" name="Google Shape;107;p10"/>
            <p:cNvSpPr/>
            <p:nvPr/>
          </p:nvSpPr>
          <p:spPr>
            <a:xfrm>
              <a:off x="3097375" y="3240075"/>
              <a:ext cx="5089500" cy="1370400"/>
            </a:xfrm>
            <a:prstGeom prst="roundRect">
              <a:avLst>
                <a:gd fmla="val 7713"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0"/>
            <p:cNvSpPr/>
            <p:nvPr/>
          </p:nvSpPr>
          <p:spPr>
            <a:xfrm>
              <a:off x="3177925" y="3327286"/>
              <a:ext cx="4928400" cy="1195800"/>
            </a:xfrm>
            <a:prstGeom prst="roundRect">
              <a:avLst>
                <a:gd fmla="val 771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0"/>
          <p:cNvSpPr/>
          <p:nvPr/>
        </p:nvSpPr>
        <p:spPr>
          <a:xfrm>
            <a:off x="-991727" y="3240068"/>
            <a:ext cx="2963981" cy="2639316"/>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0"/>
          <p:cNvSpPr/>
          <p:nvPr/>
        </p:nvSpPr>
        <p:spPr>
          <a:xfrm>
            <a:off x="6409296" y="120826"/>
            <a:ext cx="3615293" cy="1264496"/>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0"/>
          <p:cNvSpPr/>
          <p:nvPr/>
        </p:nvSpPr>
        <p:spPr>
          <a:xfrm flipH="1">
            <a:off x="-1676795" y="-233703"/>
            <a:ext cx="2620355" cy="916503"/>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0"/>
          <p:cNvSpPr txBox="1"/>
          <p:nvPr>
            <p:ph type="title"/>
          </p:nvPr>
        </p:nvSpPr>
        <p:spPr>
          <a:xfrm flipH="1">
            <a:off x="3713600" y="3363425"/>
            <a:ext cx="4336500" cy="102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3F2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500"/>
              <a:buFont typeface="Limelight"/>
              <a:buNone/>
              <a:defRPr b="1" sz="2500">
                <a:solidFill>
                  <a:schemeClr val="lt1"/>
                </a:solidFill>
                <a:latin typeface="Limelight"/>
                <a:ea typeface="Limelight"/>
                <a:cs typeface="Limelight"/>
                <a:sym typeface="Limelight"/>
              </a:defRPr>
            </a:lvl1pPr>
            <a:lvl2pPr lvl="1" rtl="0">
              <a:spcBef>
                <a:spcPts val="0"/>
              </a:spcBef>
              <a:spcAft>
                <a:spcPts val="0"/>
              </a:spcAft>
              <a:buClr>
                <a:schemeClr val="lt1"/>
              </a:buClr>
              <a:buSzPts val="3500"/>
              <a:buFont typeface="Limelight"/>
              <a:buNone/>
              <a:defRPr b="1" sz="3500">
                <a:solidFill>
                  <a:schemeClr val="lt1"/>
                </a:solidFill>
                <a:latin typeface="Limelight"/>
                <a:ea typeface="Limelight"/>
                <a:cs typeface="Limelight"/>
                <a:sym typeface="Limelight"/>
              </a:defRPr>
            </a:lvl2pPr>
            <a:lvl3pPr lvl="2" rtl="0">
              <a:spcBef>
                <a:spcPts val="0"/>
              </a:spcBef>
              <a:spcAft>
                <a:spcPts val="0"/>
              </a:spcAft>
              <a:buClr>
                <a:schemeClr val="lt1"/>
              </a:buClr>
              <a:buSzPts val="3500"/>
              <a:buFont typeface="Limelight"/>
              <a:buNone/>
              <a:defRPr b="1" sz="3500">
                <a:solidFill>
                  <a:schemeClr val="lt1"/>
                </a:solidFill>
                <a:latin typeface="Limelight"/>
                <a:ea typeface="Limelight"/>
                <a:cs typeface="Limelight"/>
                <a:sym typeface="Limelight"/>
              </a:defRPr>
            </a:lvl3pPr>
            <a:lvl4pPr lvl="3" rtl="0">
              <a:spcBef>
                <a:spcPts val="0"/>
              </a:spcBef>
              <a:spcAft>
                <a:spcPts val="0"/>
              </a:spcAft>
              <a:buClr>
                <a:schemeClr val="lt1"/>
              </a:buClr>
              <a:buSzPts val="3500"/>
              <a:buFont typeface="Limelight"/>
              <a:buNone/>
              <a:defRPr b="1" sz="3500">
                <a:solidFill>
                  <a:schemeClr val="lt1"/>
                </a:solidFill>
                <a:latin typeface="Limelight"/>
                <a:ea typeface="Limelight"/>
                <a:cs typeface="Limelight"/>
                <a:sym typeface="Limelight"/>
              </a:defRPr>
            </a:lvl4pPr>
            <a:lvl5pPr lvl="4" rtl="0">
              <a:spcBef>
                <a:spcPts val="0"/>
              </a:spcBef>
              <a:spcAft>
                <a:spcPts val="0"/>
              </a:spcAft>
              <a:buClr>
                <a:schemeClr val="lt1"/>
              </a:buClr>
              <a:buSzPts val="3500"/>
              <a:buFont typeface="Limelight"/>
              <a:buNone/>
              <a:defRPr b="1" sz="3500">
                <a:solidFill>
                  <a:schemeClr val="lt1"/>
                </a:solidFill>
                <a:latin typeface="Limelight"/>
                <a:ea typeface="Limelight"/>
                <a:cs typeface="Limelight"/>
                <a:sym typeface="Limelight"/>
              </a:defRPr>
            </a:lvl5pPr>
            <a:lvl6pPr lvl="5" rtl="0">
              <a:spcBef>
                <a:spcPts val="0"/>
              </a:spcBef>
              <a:spcAft>
                <a:spcPts val="0"/>
              </a:spcAft>
              <a:buClr>
                <a:schemeClr val="lt1"/>
              </a:buClr>
              <a:buSzPts val="3500"/>
              <a:buFont typeface="Limelight"/>
              <a:buNone/>
              <a:defRPr b="1" sz="3500">
                <a:solidFill>
                  <a:schemeClr val="lt1"/>
                </a:solidFill>
                <a:latin typeface="Limelight"/>
                <a:ea typeface="Limelight"/>
                <a:cs typeface="Limelight"/>
                <a:sym typeface="Limelight"/>
              </a:defRPr>
            </a:lvl6pPr>
            <a:lvl7pPr lvl="6" rtl="0">
              <a:spcBef>
                <a:spcPts val="0"/>
              </a:spcBef>
              <a:spcAft>
                <a:spcPts val="0"/>
              </a:spcAft>
              <a:buClr>
                <a:schemeClr val="lt1"/>
              </a:buClr>
              <a:buSzPts val="3500"/>
              <a:buFont typeface="Limelight"/>
              <a:buNone/>
              <a:defRPr b="1" sz="3500">
                <a:solidFill>
                  <a:schemeClr val="lt1"/>
                </a:solidFill>
                <a:latin typeface="Limelight"/>
                <a:ea typeface="Limelight"/>
                <a:cs typeface="Limelight"/>
                <a:sym typeface="Limelight"/>
              </a:defRPr>
            </a:lvl7pPr>
            <a:lvl8pPr lvl="7" rtl="0">
              <a:spcBef>
                <a:spcPts val="0"/>
              </a:spcBef>
              <a:spcAft>
                <a:spcPts val="0"/>
              </a:spcAft>
              <a:buClr>
                <a:schemeClr val="lt1"/>
              </a:buClr>
              <a:buSzPts val="3500"/>
              <a:buFont typeface="Limelight"/>
              <a:buNone/>
              <a:defRPr b="1" sz="3500">
                <a:solidFill>
                  <a:schemeClr val="lt1"/>
                </a:solidFill>
                <a:latin typeface="Limelight"/>
                <a:ea typeface="Limelight"/>
                <a:cs typeface="Limelight"/>
                <a:sym typeface="Limelight"/>
              </a:defRPr>
            </a:lvl8pPr>
            <a:lvl9pPr lvl="8" rtl="0">
              <a:spcBef>
                <a:spcPts val="0"/>
              </a:spcBef>
              <a:spcAft>
                <a:spcPts val="0"/>
              </a:spcAft>
              <a:buClr>
                <a:schemeClr val="lt1"/>
              </a:buClr>
              <a:buSzPts val="3500"/>
              <a:buFont typeface="Limelight"/>
              <a:buNone/>
              <a:defRPr b="1" sz="3500">
                <a:solidFill>
                  <a:schemeClr val="lt1"/>
                </a:solidFill>
                <a:latin typeface="Limelight"/>
                <a:ea typeface="Limelight"/>
                <a:cs typeface="Limelight"/>
                <a:sym typeface="Limelight"/>
              </a:defRPr>
            </a:lvl9pPr>
          </a:lstStyle>
          <a:p/>
        </p:txBody>
      </p:sp>
      <p:sp>
        <p:nvSpPr>
          <p:cNvPr id="7" name="Google Shape;7;p1"/>
          <p:cNvSpPr txBox="1"/>
          <p:nvPr>
            <p:ph idx="1" type="body"/>
          </p:nvPr>
        </p:nvSpPr>
        <p:spPr>
          <a:xfrm>
            <a:off x="311700" y="1143325"/>
            <a:ext cx="8520600" cy="3416400"/>
          </a:xfrm>
          <a:prstGeom prst="rect">
            <a:avLst/>
          </a:prstGeom>
          <a:noFill/>
          <a:ln>
            <a:noFill/>
          </a:ln>
        </p:spPr>
        <p:txBody>
          <a:bodyPr anchorCtr="0" anchor="t" bIns="91425" lIns="91425" spcFirstLastPara="1" rIns="91425" wrap="square" tIns="91425">
            <a:noAutofit/>
          </a:bodyPr>
          <a:lstStyle>
            <a:lvl1pPr indent="-323850" lvl="0" marL="45720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1pPr>
            <a:lvl2pPr indent="-323850" lvl="1" marL="91440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2pPr>
            <a:lvl3pPr indent="-323850" lvl="2" marL="137160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3pPr>
            <a:lvl4pPr indent="-323850" lvl="3" marL="182880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4pPr>
            <a:lvl5pPr indent="-323850" lvl="4" marL="228600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5pPr>
            <a:lvl6pPr indent="-323850" lvl="5" marL="274320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6pPr>
            <a:lvl7pPr indent="-323850" lvl="6" marL="320040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7pPr>
            <a:lvl8pPr indent="-323850" lvl="7" marL="365760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8pPr>
            <a:lvl9pPr indent="-323850" lvl="8" marL="411480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 Id="rId3" Type="http://schemas.openxmlformats.org/officeDocument/2006/relationships/image" Target="../media/image29.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image" Target="../media/image34.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30.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 Id="rId3" Type="http://schemas.openxmlformats.org/officeDocument/2006/relationships/image" Target="../media/image32.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image" Target="../media/image38.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grpSp>
        <p:nvGrpSpPr>
          <p:cNvPr id="433" name="Google Shape;433;p35"/>
          <p:cNvGrpSpPr/>
          <p:nvPr/>
        </p:nvGrpSpPr>
        <p:grpSpPr>
          <a:xfrm>
            <a:off x="612038" y="296476"/>
            <a:ext cx="3499471" cy="3696144"/>
            <a:chOff x="612038" y="296476"/>
            <a:chExt cx="3499471" cy="3696144"/>
          </a:xfrm>
        </p:grpSpPr>
        <p:sp>
          <p:nvSpPr>
            <p:cNvPr id="434" name="Google Shape;434;p35"/>
            <p:cNvSpPr/>
            <p:nvPr/>
          </p:nvSpPr>
          <p:spPr>
            <a:xfrm>
              <a:off x="612038" y="1324085"/>
              <a:ext cx="3498620" cy="2668535"/>
            </a:xfrm>
            <a:custGeom>
              <a:rect b="b" l="l" r="r" t="t"/>
              <a:pathLst>
                <a:path extrusionOk="0" h="43768" w="57385">
                  <a:moveTo>
                    <a:pt x="0" y="7864"/>
                  </a:moveTo>
                  <a:lnTo>
                    <a:pt x="28632" y="0"/>
                  </a:lnTo>
                  <a:lnTo>
                    <a:pt x="57385" y="7864"/>
                  </a:lnTo>
                  <a:lnTo>
                    <a:pt x="28686" y="43768"/>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35"/>
            <p:cNvGrpSpPr/>
            <p:nvPr/>
          </p:nvGrpSpPr>
          <p:grpSpPr>
            <a:xfrm>
              <a:off x="614474" y="296476"/>
              <a:ext cx="3497035" cy="1533517"/>
              <a:chOff x="835325" y="1238450"/>
              <a:chExt cx="1433975" cy="628800"/>
            </a:xfrm>
          </p:grpSpPr>
          <p:sp>
            <p:nvSpPr>
              <p:cNvPr id="436" name="Google Shape;436;p35"/>
              <p:cNvSpPr/>
              <p:nvPr/>
            </p:nvSpPr>
            <p:spPr>
              <a:xfrm>
                <a:off x="840375" y="1522075"/>
                <a:ext cx="648600" cy="316925"/>
              </a:xfrm>
              <a:custGeom>
                <a:rect b="b" l="l" r="r" t="t"/>
                <a:pathLst>
                  <a:path extrusionOk="0" h="12677" w="25944">
                    <a:moveTo>
                      <a:pt x="25890" y="1"/>
                    </a:moveTo>
                    <a:cubicBezTo>
                      <a:pt x="11144" y="6158"/>
                      <a:pt x="1909" y="9760"/>
                      <a:pt x="538" y="11158"/>
                    </a:cubicBezTo>
                    <a:lnTo>
                      <a:pt x="0" y="12677"/>
                    </a:lnTo>
                    <a:lnTo>
                      <a:pt x="25944" y="3308"/>
                    </a:lnTo>
                    <a:lnTo>
                      <a:pt x="258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5"/>
              <p:cNvSpPr/>
              <p:nvPr/>
            </p:nvSpPr>
            <p:spPr>
              <a:xfrm>
                <a:off x="835325" y="1522425"/>
                <a:ext cx="1433975" cy="344825"/>
              </a:xfrm>
              <a:custGeom>
                <a:rect b="b" l="l" r="r" t="t"/>
                <a:pathLst>
                  <a:path extrusionOk="0" h="13793" w="57359">
                    <a:moveTo>
                      <a:pt x="30595" y="8025"/>
                    </a:moveTo>
                    <a:cubicBezTo>
                      <a:pt x="30595" y="8025"/>
                      <a:pt x="30514" y="9195"/>
                      <a:pt x="30272" y="10445"/>
                    </a:cubicBezTo>
                    <a:lnTo>
                      <a:pt x="33485" y="11789"/>
                    </a:lnTo>
                    <a:lnTo>
                      <a:pt x="34211" y="12959"/>
                    </a:lnTo>
                    <a:lnTo>
                      <a:pt x="29923" y="12018"/>
                    </a:lnTo>
                    <a:cubicBezTo>
                      <a:pt x="29614" y="12999"/>
                      <a:pt x="29210" y="13792"/>
                      <a:pt x="28659" y="13792"/>
                    </a:cubicBezTo>
                    <a:cubicBezTo>
                      <a:pt x="28108" y="13792"/>
                      <a:pt x="27705" y="12999"/>
                      <a:pt x="27396" y="12018"/>
                    </a:cubicBezTo>
                    <a:lnTo>
                      <a:pt x="23121" y="12959"/>
                    </a:lnTo>
                    <a:lnTo>
                      <a:pt x="23833" y="11789"/>
                    </a:lnTo>
                    <a:lnTo>
                      <a:pt x="27046" y="10445"/>
                    </a:lnTo>
                    <a:cubicBezTo>
                      <a:pt x="26818" y="9168"/>
                      <a:pt x="26724" y="8025"/>
                      <a:pt x="26724" y="8025"/>
                    </a:cubicBezTo>
                    <a:lnTo>
                      <a:pt x="25836" y="8025"/>
                    </a:lnTo>
                    <a:lnTo>
                      <a:pt x="25406" y="9007"/>
                    </a:lnTo>
                    <a:lnTo>
                      <a:pt x="24331" y="9007"/>
                    </a:lnTo>
                    <a:lnTo>
                      <a:pt x="23807" y="8482"/>
                    </a:lnTo>
                    <a:lnTo>
                      <a:pt x="19465" y="8657"/>
                    </a:lnTo>
                    <a:lnTo>
                      <a:pt x="1" y="13375"/>
                    </a:lnTo>
                    <a:lnTo>
                      <a:pt x="229" y="12690"/>
                    </a:lnTo>
                    <a:lnTo>
                      <a:pt x="26172" y="3307"/>
                    </a:lnTo>
                    <a:lnTo>
                      <a:pt x="26119" y="0"/>
                    </a:lnTo>
                    <a:cubicBezTo>
                      <a:pt x="26119" y="0"/>
                      <a:pt x="26455" y="1896"/>
                      <a:pt x="28686" y="1896"/>
                    </a:cubicBezTo>
                    <a:cubicBezTo>
                      <a:pt x="30904" y="1896"/>
                      <a:pt x="31240" y="0"/>
                      <a:pt x="31240" y="0"/>
                    </a:cubicBezTo>
                    <a:lnTo>
                      <a:pt x="31186" y="3307"/>
                    </a:lnTo>
                    <a:lnTo>
                      <a:pt x="57130" y="12690"/>
                    </a:lnTo>
                    <a:lnTo>
                      <a:pt x="57358" y="13375"/>
                    </a:lnTo>
                    <a:lnTo>
                      <a:pt x="37894" y="8657"/>
                    </a:lnTo>
                    <a:lnTo>
                      <a:pt x="33552" y="8482"/>
                    </a:lnTo>
                    <a:lnTo>
                      <a:pt x="33028" y="9007"/>
                    </a:lnTo>
                    <a:lnTo>
                      <a:pt x="31953" y="9007"/>
                    </a:lnTo>
                    <a:lnTo>
                      <a:pt x="31522" y="802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5"/>
              <p:cNvSpPr/>
              <p:nvPr/>
            </p:nvSpPr>
            <p:spPr>
              <a:xfrm>
                <a:off x="1304800" y="1557700"/>
                <a:ext cx="76975" cy="205025"/>
              </a:xfrm>
              <a:custGeom>
                <a:rect b="b" l="l" r="r" t="t"/>
                <a:pathLst>
                  <a:path extrusionOk="0" h="8201" w="3079">
                    <a:moveTo>
                      <a:pt x="1533" y="8201"/>
                    </a:moveTo>
                    <a:lnTo>
                      <a:pt x="1533" y="8201"/>
                    </a:lnTo>
                    <a:cubicBezTo>
                      <a:pt x="686" y="8201"/>
                      <a:pt x="0" y="7515"/>
                      <a:pt x="0" y="6668"/>
                    </a:cubicBezTo>
                    <a:lnTo>
                      <a:pt x="0" y="1533"/>
                    </a:lnTo>
                    <a:cubicBezTo>
                      <a:pt x="0" y="686"/>
                      <a:pt x="686" y="1"/>
                      <a:pt x="1533" y="1"/>
                    </a:cubicBezTo>
                    <a:lnTo>
                      <a:pt x="1533" y="1"/>
                    </a:lnTo>
                    <a:cubicBezTo>
                      <a:pt x="2366" y="1"/>
                      <a:pt x="3065" y="686"/>
                      <a:pt x="3065" y="1533"/>
                    </a:cubicBezTo>
                    <a:lnTo>
                      <a:pt x="3065" y="6668"/>
                    </a:lnTo>
                    <a:cubicBezTo>
                      <a:pt x="3078" y="7488"/>
                      <a:pt x="2366" y="8201"/>
                      <a:pt x="1533" y="8201"/>
                    </a:cubicBezTo>
                    <a:close/>
                  </a:path>
                </a:pathLst>
              </a:custGeom>
              <a:solidFill>
                <a:srgbClr val="4A6C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5"/>
              <p:cNvSpPr/>
              <p:nvPr/>
            </p:nvSpPr>
            <p:spPr>
              <a:xfrm>
                <a:off x="1478875" y="1238450"/>
                <a:ext cx="146200" cy="331375"/>
              </a:xfrm>
              <a:custGeom>
                <a:rect b="b" l="l" r="r" t="t"/>
                <a:pathLst>
                  <a:path extrusionOk="0" h="13255" w="5848">
                    <a:moveTo>
                      <a:pt x="2914" y="1"/>
                    </a:moveTo>
                    <a:cubicBezTo>
                      <a:pt x="2601" y="1"/>
                      <a:pt x="2292" y="135"/>
                      <a:pt x="2084" y="404"/>
                    </a:cubicBezTo>
                    <a:cubicBezTo>
                      <a:pt x="1210" y="1533"/>
                      <a:pt x="0" y="4356"/>
                      <a:pt x="363" y="11359"/>
                    </a:cubicBezTo>
                    <a:cubicBezTo>
                      <a:pt x="363" y="11359"/>
                      <a:pt x="699" y="13255"/>
                      <a:pt x="2917" y="13255"/>
                    </a:cubicBezTo>
                    <a:cubicBezTo>
                      <a:pt x="5135" y="13255"/>
                      <a:pt x="5471" y="11359"/>
                      <a:pt x="5471" y="11359"/>
                    </a:cubicBezTo>
                    <a:cubicBezTo>
                      <a:pt x="5848" y="4356"/>
                      <a:pt x="4638" y="1533"/>
                      <a:pt x="3764" y="404"/>
                    </a:cubicBezTo>
                    <a:cubicBezTo>
                      <a:pt x="3542" y="135"/>
                      <a:pt x="3226" y="1"/>
                      <a:pt x="2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5"/>
              <p:cNvSpPr/>
              <p:nvPr/>
            </p:nvSpPr>
            <p:spPr>
              <a:xfrm>
                <a:off x="1314550" y="1567450"/>
                <a:ext cx="57150" cy="50425"/>
              </a:xfrm>
              <a:custGeom>
                <a:rect b="b" l="l" r="r" t="t"/>
                <a:pathLst>
                  <a:path extrusionOk="0" h="2017" w="2286">
                    <a:moveTo>
                      <a:pt x="1143" y="1"/>
                    </a:moveTo>
                    <a:cubicBezTo>
                      <a:pt x="1761" y="1"/>
                      <a:pt x="2285" y="444"/>
                      <a:pt x="2285" y="1009"/>
                    </a:cubicBezTo>
                    <a:cubicBezTo>
                      <a:pt x="2285" y="1560"/>
                      <a:pt x="1774" y="2017"/>
                      <a:pt x="1143" y="2017"/>
                    </a:cubicBezTo>
                    <a:cubicBezTo>
                      <a:pt x="524" y="2017"/>
                      <a:pt x="0" y="1560"/>
                      <a:pt x="0" y="1009"/>
                    </a:cubicBezTo>
                    <a:cubicBezTo>
                      <a:pt x="0" y="444"/>
                      <a:pt x="524" y="1"/>
                      <a:pt x="11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5"/>
              <p:cNvSpPr/>
              <p:nvPr/>
            </p:nvSpPr>
            <p:spPr>
              <a:xfrm>
                <a:off x="1329325" y="1580225"/>
                <a:ext cx="27575" cy="24550"/>
              </a:xfrm>
              <a:custGeom>
                <a:rect b="b" l="l" r="r" t="t"/>
                <a:pathLst>
                  <a:path extrusionOk="0" h="982" w="1103">
                    <a:moveTo>
                      <a:pt x="552" y="0"/>
                    </a:moveTo>
                    <a:cubicBezTo>
                      <a:pt x="256" y="0"/>
                      <a:pt x="0" y="229"/>
                      <a:pt x="0" y="498"/>
                    </a:cubicBezTo>
                    <a:cubicBezTo>
                      <a:pt x="0" y="767"/>
                      <a:pt x="256" y="982"/>
                      <a:pt x="552" y="982"/>
                    </a:cubicBezTo>
                    <a:cubicBezTo>
                      <a:pt x="847" y="982"/>
                      <a:pt x="1103" y="767"/>
                      <a:pt x="1103" y="498"/>
                    </a:cubicBezTo>
                    <a:cubicBezTo>
                      <a:pt x="1103" y="229"/>
                      <a:pt x="847" y="0"/>
                      <a:pt x="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5"/>
              <p:cNvSpPr/>
              <p:nvPr/>
            </p:nvSpPr>
            <p:spPr>
              <a:xfrm>
                <a:off x="1613950" y="1522075"/>
                <a:ext cx="648625" cy="316925"/>
              </a:xfrm>
              <a:custGeom>
                <a:rect b="b" l="l" r="r" t="t"/>
                <a:pathLst>
                  <a:path extrusionOk="0" h="12677" w="25945">
                    <a:moveTo>
                      <a:pt x="55" y="1"/>
                    </a:moveTo>
                    <a:lnTo>
                      <a:pt x="1" y="3308"/>
                    </a:lnTo>
                    <a:lnTo>
                      <a:pt x="25944" y="12677"/>
                    </a:lnTo>
                    <a:lnTo>
                      <a:pt x="25407" y="11158"/>
                    </a:lnTo>
                    <a:cubicBezTo>
                      <a:pt x="24036" y="9760"/>
                      <a:pt x="14814" y="6158"/>
                      <a:pt x="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5"/>
              <p:cNvSpPr/>
              <p:nvPr/>
            </p:nvSpPr>
            <p:spPr>
              <a:xfrm>
                <a:off x="1721500" y="1557700"/>
                <a:ext cx="76650" cy="205025"/>
              </a:xfrm>
              <a:custGeom>
                <a:rect b="b" l="l" r="r" t="t"/>
                <a:pathLst>
                  <a:path extrusionOk="0" h="8201" w="3066">
                    <a:moveTo>
                      <a:pt x="1533" y="8201"/>
                    </a:moveTo>
                    <a:lnTo>
                      <a:pt x="1533" y="8201"/>
                    </a:lnTo>
                    <a:cubicBezTo>
                      <a:pt x="2380" y="8201"/>
                      <a:pt x="3065" y="7515"/>
                      <a:pt x="3065" y="6668"/>
                    </a:cubicBezTo>
                    <a:lnTo>
                      <a:pt x="3065" y="1533"/>
                    </a:lnTo>
                    <a:cubicBezTo>
                      <a:pt x="3065" y="686"/>
                      <a:pt x="2380" y="1"/>
                      <a:pt x="1533" y="1"/>
                    </a:cubicBezTo>
                    <a:lnTo>
                      <a:pt x="1533" y="1"/>
                    </a:lnTo>
                    <a:cubicBezTo>
                      <a:pt x="699" y="1"/>
                      <a:pt x="0" y="686"/>
                      <a:pt x="0" y="1533"/>
                    </a:cubicBezTo>
                    <a:lnTo>
                      <a:pt x="0" y="6668"/>
                    </a:lnTo>
                    <a:cubicBezTo>
                      <a:pt x="0" y="7488"/>
                      <a:pt x="699" y="8201"/>
                      <a:pt x="1533" y="8201"/>
                    </a:cubicBezTo>
                    <a:close/>
                  </a:path>
                </a:pathLst>
              </a:custGeom>
              <a:solidFill>
                <a:srgbClr val="4A6C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5"/>
              <p:cNvSpPr/>
              <p:nvPr/>
            </p:nvSpPr>
            <p:spPr>
              <a:xfrm>
                <a:off x="1731250" y="1567450"/>
                <a:ext cx="57150" cy="50425"/>
              </a:xfrm>
              <a:custGeom>
                <a:rect b="b" l="l" r="r" t="t"/>
                <a:pathLst>
                  <a:path extrusionOk="0" h="2017" w="2286">
                    <a:moveTo>
                      <a:pt x="2285" y="1009"/>
                    </a:moveTo>
                    <a:cubicBezTo>
                      <a:pt x="2285" y="1560"/>
                      <a:pt x="1788" y="2017"/>
                      <a:pt x="1143" y="2017"/>
                    </a:cubicBezTo>
                    <a:cubicBezTo>
                      <a:pt x="511" y="2017"/>
                      <a:pt x="0" y="1560"/>
                      <a:pt x="0" y="1009"/>
                    </a:cubicBezTo>
                    <a:cubicBezTo>
                      <a:pt x="0" y="444"/>
                      <a:pt x="511" y="1"/>
                      <a:pt x="1143" y="1"/>
                    </a:cubicBezTo>
                    <a:cubicBezTo>
                      <a:pt x="1788" y="1"/>
                      <a:pt x="2285" y="444"/>
                      <a:pt x="2285" y="100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5"/>
              <p:cNvSpPr/>
              <p:nvPr/>
            </p:nvSpPr>
            <p:spPr>
              <a:xfrm>
                <a:off x="1746025" y="1580225"/>
                <a:ext cx="27575" cy="24550"/>
              </a:xfrm>
              <a:custGeom>
                <a:rect b="b" l="l" r="r" t="t"/>
                <a:pathLst>
                  <a:path extrusionOk="0" h="982" w="1103">
                    <a:moveTo>
                      <a:pt x="552" y="0"/>
                    </a:moveTo>
                    <a:cubicBezTo>
                      <a:pt x="256" y="0"/>
                      <a:pt x="1" y="229"/>
                      <a:pt x="1" y="498"/>
                    </a:cubicBezTo>
                    <a:cubicBezTo>
                      <a:pt x="1" y="767"/>
                      <a:pt x="256" y="982"/>
                      <a:pt x="552" y="982"/>
                    </a:cubicBezTo>
                    <a:cubicBezTo>
                      <a:pt x="861" y="982"/>
                      <a:pt x="1103" y="767"/>
                      <a:pt x="1103" y="498"/>
                    </a:cubicBezTo>
                    <a:cubicBezTo>
                      <a:pt x="1103" y="229"/>
                      <a:pt x="861" y="0"/>
                      <a:pt x="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5"/>
              <p:cNvSpPr/>
              <p:nvPr/>
            </p:nvSpPr>
            <p:spPr>
              <a:xfrm>
                <a:off x="1522550" y="1252225"/>
                <a:ext cx="57825" cy="45075"/>
              </a:xfrm>
              <a:custGeom>
                <a:rect b="b" l="l" r="r" t="t"/>
                <a:pathLst>
                  <a:path extrusionOk="0" h="1803" w="2313">
                    <a:moveTo>
                      <a:pt x="1163" y="1"/>
                    </a:moveTo>
                    <a:cubicBezTo>
                      <a:pt x="871" y="1"/>
                      <a:pt x="579" y="135"/>
                      <a:pt x="391" y="404"/>
                    </a:cubicBezTo>
                    <a:cubicBezTo>
                      <a:pt x="162" y="686"/>
                      <a:pt x="1" y="1144"/>
                      <a:pt x="1" y="1802"/>
                    </a:cubicBezTo>
                    <a:cubicBezTo>
                      <a:pt x="1" y="1802"/>
                      <a:pt x="337" y="552"/>
                      <a:pt x="1157" y="552"/>
                    </a:cubicBezTo>
                    <a:cubicBezTo>
                      <a:pt x="1977" y="552"/>
                      <a:pt x="2313" y="1802"/>
                      <a:pt x="2313" y="1802"/>
                    </a:cubicBezTo>
                    <a:cubicBezTo>
                      <a:pt x="2313" y="1130"/>
                      <a:pt x="2151" y="686"/>
                      <a:pt x="1936" y="404"/>
                    </a:cubicBezTo>
                    <a:cubicBezTo>
                      <a:pt x="1748" y="135"/>
                      <a:pt x="1456" y="1"/>
                      <a:pt x="11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7" name="Google Shape;447;p35"/>
          <p:cNvSpPr/>
          <p:nvPr/>
        </p:nvSpPr>
        <p:spPr>
          <a:xfrm>
            <a:off x="5368450" y="2632550"/>
            <a:ext cx="74400" cy="2037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5"/>
          <p:cNvSpPr/>
          <p:nvPr/>
        </p:nvSpPr>
        <p:spPr>
          <a:xfrm>
            <a:off x="7762925" y="2632550"/>
            <a:ext cx="74400" cy="2037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5"/>
          <p:cNvSpPr/>
          <p:nvPr/>
        </p:nvSpPr>
        <p:spPr>
          <a:xfrm>
            <a:off x="4448400" y="1230775"/>
            <a:ext cx="4241700" cy="2761800"/>
          </a:xfrm>
          <a:prstGeom prst="roundRect">
            <a:avLst>
              <a:gd fmla="val 7713"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5"/>
          <p:cNvSpPr/>
          <p:nvPr/>
        </p:nvSpPr>
        <p:spPr>
          <a:xfrm>
            <a:off x="4515600" y="1285825"/>
            <a:ext cx="4107300" cy="2651700"/>
          </a:xfrm>
          <a:prstGeom prst="roundRect">
            <a:avLst>
              <a:gd fmla="val 771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 name="Google Shape;451;p35"/>
          <p:cNvGrpSpPr/>
          <p:nvPr/>
        </p:nvGrpSpPr>
        <p:grpSpPr>
          <a:xfrm>
            <a:off x="1637158" y="2558345"/>
            <a:ext cx="1449237" cy="2153793"/>
            <a:chOff x="1285725" y="3740925"/>
            <a:chExt cx="910725" cy="1353650"/>
          </a:xfrm>
        </p:grpSpPr>
        <p:sp>
          <p:nvSpPr>
            <p:cNvPr id="452" name="Google Shape;452;p35"/>
            <p:cNvSpPr/>
            <p:nvPr/>
          </p:nvSpPr>
          <p:spPr>
            <a:xfrm>
              <a:off x="1360000" y="3752000"/>
              <a:ext cx="359600" cy="411375"/>
            </a:xfrm>
            <a:custGeom>
              <a:rect b="b" l="l" r="r" t="t"/>
              <a:pathLst>
                <a:path extrusionOk="0" h="16455" w="14384">
                  <a:moveTo>
                    <a:pt x="10203" y="1305"/>
                  </a:moveTo>
                  <a:cubicBezTo>
                    <a:pt x="10203" y="1305"/>
                    <a:pt x="7528" y="1"/>
                    <a:pt x="6399" y="2918"/>
                  </a:cubicBezTo>
                  <a:cubicBezTo>
                    <a:pt x="5283" y="5862"/>
                    <a:pt x="807" y="5942"/>
                    <a:pt x="484" y="9962"/>
                  </a:cubicBezTo>
                  <a:cubicBezTo>
                    <a:pt x="0" y="16226"/>
                    <a:pt x="11896" y="16454"/>
                    <a:pt x="13147" y="12260"/>
                  </a:cubicBezTo>
                  <a:cubicBezTo>
                    <a:pt x="14383" y="8080"/>
                    <a:pt x="12044" y="8496"/>
                    <a:pt x="12811" y="4907"/>
                  </a:cubicBezTo>
                  <a:cubicBezTo>
                    <a:pt x="13254" y="2689"/>
                    <a:pt x="12448" y="1076"/>
                    <a:pt x="10203" y="13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5"/>
            <p:cNvSpPr/>
            <p:nvPr/>
          </p:nvSpPr>
          <p:spPr>
            <a:xfrm>
              <a:off x="1747800" y="3740925"/>
              <a:ext cx="188550" cy="177450"/>
            </a:xfrm>
            <a:custGeom>
              <a:rect b="b" l="l" r="r" t="t"/>
              <a:pathLst>
                <a:path extrusionOk="0" h="7098" w="7542">
                  <a:moveTo>
                    <a:pt x="5498" y="1519"/>
                  </a:moveTo>
                  <a:cubicBezTo>
                    <a:pt x="5498" y="1519"/>
                    <a:pt x="2635" y="0"/>
                    <a:pt x="1412" y="1923"/>
                  </a:cubicBezTo>
                  <a:cubicBezTo>
                    <a:pt x="0" y="4140"/>
                    <a:pt x="1694" y="5848"/>
                    <a:pt x="4168" y="5848"/>
                  </a:cubicBezTo>
                  <a:cubicBezTo>
                    <a:pt x="6641" y="5848"/>
                    <a:pt x="6009" y="7098"/>
                    <a:pt x="6009" y="7098"/>
                  </a:cubicBezTo>
                  <a:cubicBezTo>
                    <a:pt x="6009" y="7098"/>
                    <a:pt x="7541" y="6668"/>
                    <a:pt x="7541" y="4719"/>
                  </a:cubicBezTo>
                  <a:cubicBezTo>
                    <a:pt x="7541" y="2756"/>
                    <a:pt x="6869" y="1519"/>
                    <a:pt x="5498" y="151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5"/>
            <p:cNvSpPr/>
            <p:nvPr/>
          </p:nvSpPr>
          <p:spPr>
            <a:xfrm>
              <a:off x="1785425" y="3808675"/>
              <a:ext cx="156300" cy="241775"/>
            </a:xfrm>
            <a:custGeom>
              <a:rect b="b" l="l" r="r" t="t"/>
              <a:pathLst>
                <a:path extrusionOk="0" h="9671" w="6252">
                  <a:moveTo>
                    <a:pt x="1494" y="0"/>
                  </a:moveTo>
                  <a:cubicBezTo>
                    <a:pt x="574" y="0"/>
                    <a:pt x="176" y="467"/>
                    <a:pt x="176" y="1027"/>
                  </a:cubicBezTo>
                  <a:cubicBezTo>
                    <a:pt x="176" y="1027"/>
                    <a:pt x="1" y="1901"/>
                    <a:pt x="176" y="3527"/>
                  </a:cubicBezTo>
                  <a:cubicBezTo>
                    <a:pt x="337" y="5154"/>
                    <a:pt x="1829" y="5329"/>
                    <a:pt x="1829" y="5329"/>
                  </a:cubicBezTo>
                  <a:cubicBezTo>
                    <a:pt x="1829" y="5329"/>
                    <a:pt x="2152" y="6202"/>
                    <a:pt x="1197" y="6565"/>
                  </a:cubicBezTo>
                  <a:cubicBezTo>
                    <a:pt x="1023" y="6633"/>
                    <a:pt x="821" y="6686"/>
                    <a:pt x="619" y="6754"/>
                  </a:cubicBezTo>
                  <a:lnTo>
                    <a:pt x="3617" y="9671"/>
                  </a:lnTo>
                  <a:lnTo>
                    <a:pt x="6252" y="6364"/>
                  </a:lnTo>
                  <a:cubicBezTo>
                    <a:pt x="6010" y="6350"/>
                    <a:pt x="5781" y="6323"/>
                    <a:pt x="5633" y="6229"/>
                  </a:cubicBezTo>
                  <a:cubicBezTo>
                    <a:pt x="4706" y="5813"/>
                    <a:pt x="4612" y="4186"/>
                    <a:pt x="4961" y="3205"/>
                  </a:cubicBezTo>
                  <a:cubicBezTo>
                    <a:pt x="5311" y="2250"/>
                    <a:pt x="5109" y="1592"/>
                    <a:pt x="4518" y="1592"/>
                  </a:cubicBezTo>
                  <a:cubicBezTo>
                    <a:pt x="3940" y="1592"/>
                    <a:pt x="3832" y="2197"/>
                    <a:pt x="3832" y="2197"/>
                  </a:cubicBezTo>
                  <a:cubicBezTo>
                    <a:pt x="3832" y="2197"/>
                    <a:pt x="3267" y="1363"/>
                    <a:pt x="3550" y="503"/>
                  </a:cubicBezTo>
                  <a:cubicBezTo>
                    <a:pt x="2687" y="146"/>
                    <a:pt x="2009" y="0"/>
                    <a:pt x="1494" y="0"/>
                  </a:cubicBezTo>
                  <a:close/>
                </a:path>
              </a:pathLst>
            </a:custGeom>
            <a:solidFill>
              <a:srgbClr val="F292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5"/>
            <p:cNvSpPr/>
            <p:nvPr/>
          </p:nvSpPr>
          <p:spPr>
            <a:xfrm>
              <a:off x="1632525" y="3965750"/>
              <a:ext cx="563925" cy="376725"/>
            </a:xfrm>
            <a:custGeom>
              <a:rect b="b" l="l" r="r" t="t"/>
              <a:pathLst>
                <a:path extrusionOk="0" h="15069" w="22557">
                  <a:moveTo>
                    <a:pt x="17301" y="2258"/>
                  </a:moveTo>
                  <a:cubicBezTo>
                    <a:pt x="15647" y="0"/>
                    <a:pt x="13564" y="175"/>
                    <a:pt x="12368" y="67"/>
                  </a:cubicBezTo>
                  <a:lnTo>
                    <a:pt x="9733" y="3401"/>
                  </a:lnTo>
                  <a:lnTo>
                    <a:pt x="6749" y="471"/>
                  </a:lnTo>
                  <a:cubicBezTo>
                    <a:pt x="5808" y="726"/>
                    <a:pt x="4544" y="1022"/>
                    <a:pt x="3052" y="3172"/>
                  </a:cubicBezTo>
                  <a:cubicBezTo>
                    <a:pt x="1896" y="5122"/>
                    <a:pt x="1" y="9490"/>
                    <a:pt x="1" y="9490"/>
                  </a:cubicBezTo>
                  <a:lnTo>
                    <a:pt x="2730" y="10687"/>
                  </a:lnTo>
                  <a:lnTo>
                    <a:pt x="4773" y="7030"/>
                  </a:lnTo>
                  <a:lnTo>
                    <a:pt x="5687" y="15069"/>
                  </a:lnTo>
                  <a:lnTo>
                    <a:pt x="16104" y="15069"/>
                  </a:lnTo>
                  <a:lnTo>
                    <a:pt x="15715" y="6788"/>
                  </a:lnTo>
                  <a:cubicBezTo>
                    <a:pt x="15715" y="6788"/>
                    <a:pt x="18887" y="13308"/>
                    <a:pt x="20715" y="12434"/>
                  </a:cubicBezTo>
                  <a:cubicBezTo>
                    <a:pt x="22557" y="11601"/>
                    <a:pt x="19277" y="4987"/>
                    <a:pt x="17301" y="22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5"/>
            <p:cNvSpPr/>
            <p:nvPr/>
          </p:nvSpPr>
          <p:spPr>
            <a:xfrm>
              <a:off x="1744775" y="4343475"/>
              <a:ext cx="304500" cy="751100"/>
            </a:xfrm>
            <a:custGeom>
              <a:rect b="b" l="l" r="r" t="t"/>
              <a:pathLst>
                <a:path extrusionOk="0" h="30044" w="12180">
                  <a:moveTo>
                    <a:pt x="1183" y="0"/>
                  </a:moveTo>
                  <a:cubicBezTo>
                    <a:pt x="1183" y="0"/>
                    <a:pt x="0" y="14746"/>
                    <a:pt x="915" y="20123"/>
                  </a:cubicBezTo>
                  <a:cubicBezTo>
                    <a:pt x="1815" y="25500"/>
                    <a:pt x="2796" y="30043"/>
                    <a:pt x="2796" y="30043"/>
                  </a:cubicBezTo>
                  <a:lnTo>
                    <a:pt x="5807" y="30043"/>
                  </a:lnTo>
                  <a:cubicBezTo>
                    <a:pt x="5807" y="30043"/>
                    <a:pt x="3939" y="13456"/>
                    <a:pt x="6103" y="4705"/>
                  </a:cubicBezTo>
                  <a:cubicBezTo>
                    <a:pt x="8456" y="26979"/>
                    <a:pt x="9356" y="30043"/>
                    <a:pt x="9356" y="30043"/>
                  </a:cubicBezTo>
                  <a:lnTo>
                    <a:pt x="12179" y="30043"/>
                  </a:lnTo>
                  <a:lnTo>
                    <a:pt x="11574" y="0"/>
                  </a:lnTo>
                  <a:lnTo>
                    <a:pt x="11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5"/>
            <p:cNvSpPr/>
            <p:nvPr/>
          </p:nvSpPr>
          <p:spPr>
            <a:xfrm>
              <a:off x="1303200" y="3838625"/>
              <a:ext cx="418750" cy="503850"/>
            </a:xfrm>
            <a:custGeom>
              <a:rect b="b" l="l" r="r" t="t"/>
              <a:pathLst>
                <a:path extrusionOk="0" h="20154" w="16750">
                  <a:moveTo>
                    <a:pt x="12039" y="0"/>
                  </a:moveTo>
                  <a:cubicBezTo>
                    <a:pt x="11576" y="0"/>
                    <a:pt x="11129" y="229"/>
                    <a:pt x="10875" y="649"/>
                  </a:cubicBezTo>
                  <a:cubicBezTo>
                    <a:pt x="10700" y="905"/>
                    <a:pt x="10485" y="1120"/>
                    <a:pt x="10203" y="1200"/>
                  </a:cubicBezTo>
                  <a:cubicBezTo>
                    <a:pt x="10059" y="1103"/>
                    <a:pt x="9927" y="1061"/>
                    <a:pt x="9812" y="1061"/>
                  </a:cubicBezTo>
                  <a:cubicBezTo>
                    <a:pt x="9232" y="1061"/>
                    <a:pt x="9068" y="2130"/>
                    <a:pt x="9719" y="2477"/>
                  </a:cubicBezTo>
                  <a:lnTo>
                    <a:pt x="9719" y="2666"/>
                  </a:lnTo>
                  <a:cubicBezTo>
                    <a:pt x="9759" y="4561"/>
                    <a:pt x="8536" y="6255"/>
                    <a:pt x="6708" y="6765"/>
                  </a:cubicBezTo>
                  <a:cubicBezTo>
                    <a:pt x="5525" y="7088"/>
                    <a:pt x="4436" y="8056"/>
                    <a:pt x="4114" y="9440"/>
                  </a:cubicBezTo>
                  <a:cubicBezTo>
                    <a:pt x="820" y="15395"/>
                    <a:pt x="0" y="15718"/>
                    <a:pt x="1197" y="16699"/>
                  </a:cubicBezTo>
                  <a:cubicBezTo>
                    <a:pt x="1370" y="16842"/>
                    <a:pt x="1555" y="16908"/>
                    <a:pt x="1748" y="16908"/>
                  </a:cubicBezTo>
                  <a:cubicBezTo>
                    <a:pt x="3659" y="16908"/>
                    <a:pt x="6385" y="10556"/>
                    <a:pt x="6385" y="10556"/>
                  </a:cubicBezTo>
                  <a:lnTo>
                    <a:pt x="6385" y="10556"/>
                  </a:lnTo>
                  <a:lnTo>
                    <a:pt x="5512" y="20154"/>
                  </a:lnTo>
                  <a:lnTo>
                    <a:pt x="13160" y="20154"/>
                  </a:lnTo>
                  <a:lnTo>
                    <a:pt x="14249" y="15046"/>
                  </a:lnTo>
                  <a:cubicBezTo>
                    <a:pt x="14249" y="15046"/>
                    <a:pt x="16118" y="13661"/>
                    <a:pt x="16749" y="12048"/>
                  </a:cubicBezTo>
                  <a:cubicBezTo>
                    <a:pt x="16749" y="8441"/>
                    <a:pt x="15171" y="6287"/>
                    <a:pt x="13538" y="6287"/>
                  </a:cubicBezTo>
                  <a:cubicBezTo>
                    <a:pt x="13479" y="6287"/>
                    <a:pt x="13421" y="6289"/>
                    <a:pt x="13362" y="6295"/>
                  </a:cubicBezTo>
                  <a:cubicBezTo>
                    <a:pt x="13134" y="6318"/>
                    <a:pt x="12935" y="6331"/>
                    <a:pt x="12763" y="6331"/>
                  </a:cubicBezTo>
                  <a:cubicBezTo>
                    <a:pt x="11657" y="6331"/>
                    <a:pt x="11644" y="5832"/>
                    <a:pt x="11924" y="4668"/>
                  </a:cubicBezTo>
                  <a:lnTo>
                    <a:pt x="11924" y="4668"/>
                  </a:lnTo>
                  <a:cubicBezTo>
                    <a:pt x="12028" y="4700"/>
                    <a:pt x="12138" y="4715"/>
                    <a:pt x="12251" y="4715"/>
                  </a:cubicBezTo>
                  <a:cubicBezTo>
                    <a:pt x="12968" y="4715"/>
                    <a:pt x="13814" y="4095"/>
                    <a:pt x="14209" y="2934"/>
                  </a:cubicBezTo>
                  <a:cubicBezTo>
                    <a:pt x="14639" y="1590"/>
                    <a:pt x="14424" y="595"/>
                    <a:pt x="14424" y="595"/>
                  </a:cubicBezTo>
                  <a:cubicBezTo>
                    <a:pt x="13738" y="528"/>
                    <a:pt x="13066" y="313"/>
                    <a:pt x="12555" y="98"/>
                  </a:cubicBezTo>
                  <a:cubicBezTo>
                    <a:pt x="12387" y="32"/>
                    <a:pt x="12212" y="0"/>
                    <a:pt x="12039" y="0"/>
                  </a:cubicBezTo>
                  <a:close/>
                </a:path>
              </a:pathLst>
            </a:custGeom>
            <a:solidFill>
              <a:srgbClr val="F292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5"/>
            <p:cNvSpPr/>
            <p:nvPr/>
          </p:nvSpPr>
          <p:spPr>
            <a:xfrm>
              <a:off x="1398650" y="4343475"/>
              <a:ext cx="335400" cy="751100"/>
            </a:xfrm>
            <a:custGeom>
              <a:rect b="b" l="l" r="r" t="t"/>
              <a:pathLst>
                <a:path extrusionOk="0" h="30044" w="13416">
                  <a:moveTo>
                    <a:pt x="9342" y="0"/>
                  </a:moveTo>
                  <a:lnTo>
                    <a:pt x="1694" y="0"/>
                  </a:lnTo>
                  <a:cubicBezTo>
                    <a:pt x="1694" y="0"/>
                    <a:pt x="0" y="3361"/>
                    <a:pt x="457" y="10673"/>
                  </a:cubicBezTo>
                  <a:cubicBezTo>
                    <a:pt x="901" y="17999"/>
                    <a:pt x="2366" y="30043"/>
                    <a:pt x="2366" y="30043"/>
                  </a:cubicBezTo>
                  <a:lnTo>
                    <a:pt x="4019" y="30043"/>
                  </a:lnTo>
                  <a:lnTo>
                    <a:pt x="5619" y="3388"/>
                  </a:lnTo>
                  <a:cubicBezTo>
                    <a:pt x="5619" y="3388"/>
                    <a:pt x="9342" y="15754"/>
                    <a:pt x="9342" y="18550"/>
                  </a:cubicBezTo>
                  <a:lnTo>
                    <a:pt x="9342" y="30043"/>
                  </a:lnTo>
                  <a:lnTo>
                    <a:pt x="10942" y="30043"/>
                  </a:lnTo>
                  <a:cubicBezTo>
                    <a:pt x="10942" y="30043"/>
                    <a:pt x="11574" y="25406"/>
                    <a:pt x="12488" y="18833"/>
                  </a:cubicBezTo>
                  <a:cubicBezTo>
                    <a:pt x="13415" y="12246"/>
                    <a:pt x="10996" y="2352"/>
                    <a:pt x="93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5"/>
            <p:cNvSpPr/>
            <p:nvPr/>
          </p:nvSpPr>
          <p:spPr>
            <a:xfrm>
              <a:off x="1532400" y="3927425"/>
              <a:ext cx="88050" cy="96825"/>
            </a:xfrm>
            <a:custGeom>
              <a:rect b="b" l="l" r="r" t="t"/>
              <a:pathLst>
                <a:path extrusionOk="0" h="3873" w="3522">
                  <a:moveTo>
                    <a:pt x="3428" y="3872"/>
                  </a:moveTo>
                  <a:lnTo>
                    <a:pt x="3522" y="2797"/>
                  </a:lnTo>
                  <a:cubicBezTo>
                    <a:pt x="2500" y="2756"/>
                    <a:pt x="2500" y="2259"/>
                    <a:pt x="2769" y="1130"/>
                  </a:cubicBezTo>
                  <a:cubicBezTo>
                    <a:pt x="2769" y="1130"/>
                    <a:pt x="1747" y="982"/>
                    <a:pt x="968" y="1"/>
                  </a:cubicBezTo>
                  <a:cubicBezTo>
                    <a:pt x="0" y="3254"/>
                    <a:pt x="3428" y="3872"/>
                    <a:pt x="3428" y="3872"/>
                  </a:cubicBezTo>
                  <a:close/>
                </a:path>
              </a:pathLst>
            </a:custGeom>
            <a:solidFill>
              <a:srgbClr val="F0B0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5"/>
            <p:cNvSpPr/>
            <p:nvPr/>
          </p:nvSpPr>
          <p:spPr>
            <a:xfrm>
              <a:off x="1377800" y="3977175"/>
              <a:ext cx="345500" cy="366325"/>
            </a:xfrm>
            <a:custGeom>
              <a:rect b="b" l="l" r="r" t="t"/>
              <a:pathLst>
                <a:path extrusionOk="0" h="14653" w="13820">
                  <a:moveTo>
                    <a:pt x="5189" y="498"/>
                  </a:moveTo>
                  <a:cubicBezTo>
                    <a:pt x="5189" y="498"/>
                    <a:pt x="1" y="269"/>
                    <a:pt x="485" y="4234"/>
                  </a:cubicBezTo>
                  <a:cubicBezTo>
                    <a:pt x="1479" y="5216"/>
                    <a:pt x="3321" y="5982"/>
                    <a:pt x="3321" y="5982"/>
                  </a:cubicBezTo>
                  <a:lnTo>
                    <a:pt x="2528" y="14652"/>
                  </a:lnTo>
                  <a:lnTo>
                    <a:pt x="10176" y="14652"/>
                  </a:lnTo>
                  <a:cubicBezTo>
                    <a:pt x="10176" y="14652"/>
                    <a:pt x="12300" y="7944"/>
                    <a:pt x="11655" y="5592"/>
                  </a:cubicBezTo>
                  <a:cubicBezTo>
                    <a:pt x="11655" y="5592"/>
                    <a:pt x="12919" y="4853"/>
                    <a:pt x="13819" y="3925"/>
                  </a:cubicBezTo>
                  <a:cubicBezTo>
                    <a:pt x="13523" y="1344"/>
                    <a:pt x="11373" y="0"/>
                    <a:pt x="9424" y="793"/>
                  </a:cubicBezTo>
                  <a:cubicBezTo>
                    <a:pt x="9114" y="4463"/>
                    <a:pt x="5189" y="4423"/>
                    <a:pt x="5189" y="49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5"/>
            <p:cNvSpPr/>
            <p:nvPr/>
          </p:nvSpPr>
          <p:spPr>
            <a:xfrm>
              <a:off x="1433250" y="4010425"/>
              <a:ext cx="313575" cy="452375"/>
            </a:xfrm>
            <a:custGeom>
              <a:rect b="b" l="l" r="r" t="t"/>
              <a:pathLst>
                <a:path extrusionOk="0" h="18095" w="12543">
                  <a:moveTo>
                    <a:pt x="1" y="1"/>
                  </a:moveTo>
                  <a:lnTo>
                    <a:pt x="1" y="15742"/>
                  </a:lnTo>
                  <a:lnTo>
                    <a:pt x="12542" y="18094"/>
                  </a:lnTo>
                  <a:lnTo>
                    <a:pt x="12542" y="2098"/>
                  </a:lnTo>
                  <a:lnTo>
                    <a:pt x="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5"/>
            <p:cNvSpPr/>
            <p:nvPr/>
          </p:nvSpPr>
          <p:spPr>
            <a:xfrm>
              <a:off x="1746800" y="4010425"/>
              <a:ext cx="313900" cy="452375"/>
            </a:xfrm>
            <a:custGeom>
              <a:rect b="b" l="l" r="r" t="t"/>
              <a:pathLst>
                <a:path extrusionOk="0" h="18095" w="12556">
                  <a:moveTo>
                    <a:pt x="12555" y="1"/>
                  </a:moveTo>
                  <a:lnTo>
                    <a:pt x="0" y="2098"/>
                  </a:lnTo>
                  <a:lnTo>
                    <a:pt x="0" y="18094"/>
                  </a:lnTo>
                  <a:lnTo>
                    <a:pt x="12555" y="15742"/>
                  </a:lnTo>
                  <a:lnTo>
                    <a:pt x="1255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5"/>
            <p:cNvSpPr/>
            <p:nvPr/>
          </p:nvSpPr>
          <p:spPr>
            <a:xfrm>
              <a:off x="1458450" y="4033950"/>
              <a:ext cx="288375" cy="353225"/>
            </a:xfrm>
            <a:custGeom>
              <a:rect b="b" l="l" r="r" t="t"/>
              <a:pathLst>
                <a:path extrusionOk="0" h="14129" w="11535">
                  <a:moveTo>
                    <a:pt x="1" y="1"/>
                  </a:moveTo>
                  <a:lnTo>
                    <a:pt x="1" y="11897"/>
                  </a:lnTo>
                  <a:lnTo>
                    <a:pt x="11534" y="14129"/>
                  </a:lnTo>
                  <a:lnTo>
                    <a:pt x="11534" y="2219"/>
                  </a:lnTo>
                  <a:close/>
                </a:path>
              </a:pathLst>
            </a:custGeom>
            <a:solidFill>
              <a:srgbClr val="304F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5"/>
            <p:cNvSpPr/>
            <p:nvPr/>
          </p:nvSpPr>
          <p:spPr>
            <a:xfrm>
              <a:off x="1746800" y="4033950"/>
              <a:ext cx="289025" cy="353225"/>
            </a:xfrm>
            <a:custGeom>
              <a:rect b="b" l="l" r="r" t="t"/>
              <a:pathLst>
                <a:path extrusionOk="0" h="14129" w="11561">
                  <a:moveTo>
                    <a:pt x="0" y="2219"/>
                  </a:moveTo>
                  <a:lnTo>
                    <a:pt x="0" y="14129"/>
                  </a:lnTo>
                  <a:lnTo>
                    <a:pt x="11560" y="11897"/>
                  </a:lnTo>
                  <a:lnTo>
                    <a:pt x="11560" y="1"/>
                  </a:lnTo>
                  <a:close/>
                </a:path>
              </a:pathLst>
            </a:custGeom>
            <a:solidFill>
              <a:srgbClr val="304F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5"/>
            <p:cNvSpPr/>
            <p:nvPr/>
          </p:nvSpPr>
          <p:spPr>
            <a:xfrm>
              <a:off x="1746800" y="4411350"/>
              <a:ext cx="4375" cy="28250"/>
            </a:xfrm>
            <a:custGeom>
              <a:rect b="b" l="l" r="r" t="t"/>
              <a:pathLst>
                <a:path extrusionOk="0" h="1130" w="175">
                  <a:moveTo>
                    <a:pt x="0" y="0"/>
                  </a:moveTo>
                  <a:lnTo>
                    <a:pt x="0" y="1130"/>
                  </a:lnTo>
                  <a:lnTo>
                    <a:pt x="175" y="1103"/>
                  </a:lnTo>
                  <a:lnTo>
                    <a:pt x="0" y="0"/>
                  </a:lnTo>
                  <a:close/>
                </a:path>
              </a:pathLst>
            </a:custGeom>
            <a:solidFill>
              <a:srgbClr val="FD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5"/>
            <p:cNvSpPr/>
            <p:nvPr/>
          </p:nvSpPr>
          <p:spPr>
            <a:xfrm>
              <a:off x="1913800" y="4343800"/>
              <a:ext cx="75975" cy="66575"/>
            </a:xfrm>
            <a:custGeom>
              <a:rect b="b" l="l" r="r" t="t"/>
              <a:pathLst>
                <a:path extrusionOk="0" h="2663" w="3039">
                  <a:moveTo>
                    <a:pt x="2515" y="1"/>
                  </a:moveTo>
                  <a:lnTo>
                    <a:pt x="1" y="1183"/>
                  </a:lnTo>
                  <a:lnTo>
                    <a:pt x="28" y="2662"/>
                  </a:lnTo>
                  <a:lnTo>
                    <a:pt x="3039" y="2124"/>
                  </a:lnTo>
                  <a:cubicBezTo>
                    <a:pt x="2837" y="1385"/>
                    <a:pt x="2662" y="673"/>
                    <a:pt x="2515"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5"/>
            <p:cNvSpPr/>
            <p:nvPr/>
          </p:nvSpPr>
          <p:spPr>
            <a:xfrm>
              <a:off x="1815000" y="4377075"/>
              <a:ext cx="88750" cy="50775"/>
            </a:xfrm>
            <a:custGeom>
              <a:rect b="b" l="l" r="r" t="t"/>
              <a:pathLst>
                <a:path extrusionOk="0" h="2031" w="3550">
                  <a:moveTo>
                    <a:pt x="3509" y="0"/>
                  </a:moveTo>
                  <a:lnTo>
                    <a:pt x="1" y="968"/>
                  </a:lnTo>
                  <a:lnTo>
                    <a:pt x="1" y="2030"/>
                  </a:lnTo>
                  <a:lnTo>
                    <a:pt x="3550" y="1398"/>
                  </a:lnTo>
                  <a:lnTo>
                    <a:pt x="3509"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5"/>
            <p:cNvSpPr/>
            <p:nvPr/>
          </p:nvSpPr>
          <p:spPr>
            <a:xfrm>
              <a:off x="1987750" y="4316290"/>
              <a:ext cx="47725" cy="77650"/>
            </a:xfrm>
            <a:custGeom>
              <a:rect b="b" l="l" r="r" t="t"/>
              <a:pathLst>
                <a:path extrusionOk="0" h="3106" w="1909">
                  <a:moveTo>
                    <a:pt x="1909" y="0"/>
                  </a:moveTo>
                  <a:lnTo>
                    <a:pt x="0" y="887"/>
                  </a:lnTo>
                  <a:cubicBezTo>
                    <a:pt x="148" y="1600"/>
                    <a:pt x="336" y="2339"/>
                    <a:pt x="538" y="3105"/>
                  </a:cubicBezTo>
                  <a:lnTo>
                    <a:pt x="1909" y="2877"/>
                  </a:lnTo>
                  <a:lnTo>
                    <a:pt x="1909"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5"/>
            <p:cNvSpPr/>
            <p:nvPr/>
          </p:nvSpPr>
          <p:spPr>
            <a:xfrm>
              <a:off x="1964960" y="4174417"/>
              <a:ext cx="69582" cy="80008"/>
            </a:xfrm>
            <a:custGeom>
              <a:rect b="b" l="l" r="r" t="t"/>
              <a:pathLst>
                <a:path extrusionOk="0" h="3200" w="2770">
                  <a:moveTo>
                    <a:pt x="2770" y="1"/>
                  </a:moveTo>
                  <a:lnTo>
                    <a:pt x="1" y="807"/>
                  </a:lnTo>
                  <a:cubicBezTo>
                    <a:pt x="55" y="1547"/>
                    <a:pt x="122" y="2340"/>
                    <a:pt x="229" y="3200"/>
                  </a:cubicBezTo>
                  <a:lnTo>
                    <a:pt x="2770" y="1829"/>
                  </a:lnTo>
                  <a:lnTo>
                    <a:pt x="2770"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5"/>
            <p:cNvSpPr/>
            <p:nvPr/>
          </p:nvSpPr>
          <p:spPr>
            <a:xfrm>
              <a:off x="1972990" y="4232225"/>
              <a:ext cx="61850" cy="96475"/>
            </a:xfrm>
            <a:custGeom>
              <a:rect b="b" l="l" r="r" t="t"/>
              <a:pathLst>
                <a:path extrusionOk="0" h="3859" w="2474">
                  <a:moveTo>
                    <a:pt x="2474" y="1"/>
                  </a:moveTo>
                  <a:lnTo>
                    <a:pt x="1" y="1318"/>
                  </a:lnTo>
                  <a:cubicBezTo>
                    <a:pt x="122" y="2111"/>
                    <a:pt x="269" y="2971"/>
                    <a:pt x="458" y="3859"/>
                  </a:cubicBezTo>
                  <a:lnTo>
                    <a:pt x="2474" y="2931"/>
                  </a:lnTo>
                  <a:lnTo>
                    <a:pt x="2474"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5"/>
            <p:cNvSpPr/>
            <p:nvPr/>
          </p:nvSpPr>
          <p:spPr>
            <a:xfrm>
              <a:off x="1815000" y="4147550"/>
              <a:ext cx="84725" cy="80325"/>
            </a:xfrm>
            <a:custGeom>
              <a:rect b="b" l="l" r="r" t="t"/>
              <a:pathLst>
                <a:path extrusionOk="0" h="3213" w="3389">
                  <a:moveTo>
                    <a:pt x="3335" y="0"/>
                  </a:moveTo>
                  <a:lnTo>
                    <a:pt x="1695" y="296"/>
                  </a:lnTo>
                  <a:cubicBezTo>
                    <a:pt x="1600" y="1183"/>
                    <a:pt x="888" y="2003"/>
                    <a:pt x="1" y="2272"/>
                  </a:cubicBezTo>
                  <a:lnTo>
                    <a:pt x="1" y="3213"/>
                  </a:lnTo>
                  <a:lnTo>
                    <a:pt x="3388" y="2245"/>
                  </a:lnTo>
                  <a:lnTo>
                    <a:pt x="3335"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5"/>
            <p:cNvSpPr/>
            <p:nvPr/>
          </p:nvSpPr>
          <p:spPr>
            <a:xfrm>
              <a:off x="1746800" y="4355900"/>
              <a:ext cx="57150" cy="83025"/>
            </a:xfrm>
            <a:custGeom>
              <a:rect b="b" l="l" r="r" t="t"/>
              <a:pathLst>
                <a:path extrusionOk="0" h="3321" w="2286">
                  <a:moveTo>
                    <a:pt x="2285" y="0"/>
                  </a:moveTo>
                  <a:lnTo>
                    <a:pt x="0" y="1237"/>
                  </a:lnTo>
                  <a:lnTo>
                    <a:pt x="0" y="2218"/>
                  </a:lnTo>
                  <a:lnTo>
                    <a:pt x="175" y="3321"/>
                  </a:lnTo>
                  <a:lnTo>
                    <a:pt x="2285" y="2944"/>
                  </a:lnTo>
                  <a:lnTo>
                    <a:pt x="2285"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5"/>
            <p:cNvSpPr/>
            <p:nvPr/>
          </p:nvSpPr>
          <p:spPr>
            <a:xfrm>
              <a:off x="1815004" y="4259484"/>
              <a:ext cx="86075" cy="80011"/>
            </a:xfrm>
            <a:custGeom>
              <a:rect b="b" l="l" r="r" t="t"/>
              <a:pathLst>
                <a:path extrusionOk="0" h="3146" w="3443">
                  <a:moveTo>
                    <a:pt x="3429" y="0"/>
                  </a:moveTo>
                  <a:lnTo>
                    <a:pt x="1" y="1345"/>
                  </a:lnTo>
                  <a:lnTo>
                    <a:pt x="1" y="3146"/>
                  </a:lnTo>
                  <a:lnTo>
                    <a:pt x="3442" y="1304"/>
                  </a:lnTo>
                  <a:lnTo>
                    <a:pt x="3429"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5"/>
            <p:cNvSpPr/>
            <p:nvPr/>
          </p:nvSpPr>
          <p:spPr>
            <a:xfrm>
              <a:off x="1746800" y="4074275"/>
              <a:ext cx="57150" cy="84050"/>
            </a:xfrm>
            <a:custGeom>
              <a:rect b="b" l="l" r="r" t="t"/>
              <a:pathLst>
                <a:path extrusionOk="0" h="3362" w="2286">
                  <a:moveTo>
                    <a:pt x="2285" y="1"/>
                  </a:moveTo>
                  <a:lnTo>
                    <a:pt x="0" y="404"/>
                  </a:lnTo>
                  <a:lnTo>
                    <a:pt x="0" y="3227"/>
                  </a:lnTo>
                  <a:lnTo>
                    <a:pt x="605" y="3361"/>
                  </a:lnTo>
                  <a:cubicBezTo>
                    <a:pt x="739" y="2501"/>
                    <a:pt x="1438" y="1708"/>
                    <a:pt x="2285" y="1453"/>
                  </a:cubicBezTo>
                  <a:lnTo>
                    <a:pt x="2285"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5"/>
            <p:cNvSpPr/>
            <p:nvPr/>
          </p:nvSpPr>
          <p:spPr>
            <a:xfrm>
              <a:off x="1815000" y="4058150"/>
              <a:ext cx="83375" cy="85725"/>
            </a:xfrm>
            <a:custGeom>
              <a:rect b="b" l="l" r="r" t="t"/>
              <a:pathLst>
                <a:path extrusionOk="0" h="3429" w="3335">
                  <a:moveTo>
                    <a:pt x="3281" y="1"/>
                  </a:moveTo>
                  <a:lnTo>
                    <a:pt x="1" y="579"/>
                  </a:lnTo>
                  <a:lnTo>
                    <a:pt x="1" y="2030"/>
                  </a:lnTo>
                  <a:cubicBezTo>
                    <a:pt x="31" y="2029"/>
                    <a:pt x="60" y="2028"/>
                    <a:pt x="90" y="2028"/>
                  </a:cubicBezTo>
                  <a:cubicBezTo>
                    <a:pt x="935" y="2028"/>
                    <a:pt x="1604" y="2584"/>
                    <a:pt x="1695" y="3428"/>
                  </a:cubicBezTo>
                  <a:lnTo>
                    <a:pt x="3335" y="3146"/>
                  </a:lnTo>
                  <a:lnTo>
                    <a:pt x="328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5"/>
            <p:cNvSpPr/>
            <p:nvPr/>
          </p:nvSpPr>
          <p:spPr>
            <a:xfrm>
              <a:off x="1963915" y="4033950"/>
              <a:ext cx="70925" cy="91100"/>
            </a:xfrm>
            <a:custGeom>
              <a:rect b="b" l="l" r="r" t="t"/>
              <a:pathLst>
                <a:path extrusionOk="0" h="3644" w="2837">
                  <a:moveTo>
                    <a:pt x="2837" y="1"/>
                  </a:moveTo>
                  <a:lnTo>
                    <a:pt x="323" y="431"/>
                  </a:lnTo>
                  <a:cubicBezTo>
                    <a:pt x="202" y="982"/>
                    <a:pt x="28" y="2058"/>
                    <a:pt x="1" y="3644"/>
                  </a:cubicBezTo>
                  <a:lnTo>
                    <a:pt x="2837" y="3133"/>
                  </a:lnTo>
                  <a:lnTo>
                    <a:pt x="283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5"/>
            <p:cNvSpPr/>
            <p:nvPr/>
          </p:nvSpPr>
          <p:spPr>
            <a:xfrm>
              <a:off x="1907115" y="4047035"/>
              <a:ext cx="53475" cy="87725"/>
            </a:xfrm>
            <a:custGeom>
              <a:rect b="b" l="l" r="r" t="t"/>
              <a:pathLst>
                <a:path extrusionOk="0" h="3509" w="2139">
                  <a:moveTo>
                    <a:pt x="2138" y="0"/>
                  </a:moveTo>
                  <a:lnTo>
                    <a:pt x="1" y="377"/>
                  </a:lnTo>
                  <a:lnTo>
                    <a:pt x="68" y="3509"/>
                  </a:lnTo>
                  <a:lnTo>
                    <a:pt x="1816" y="3213"/>
                  </a:lnTo>
                  <a:cubicBezTo>
                    <a:pt x="1842" y="1681"/>
                    <a:pt x="2017" y="605"/>
                    <a:pt x="2138"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5"/>
            <p:cNvSpPr/>
            <p:nvPr/>
          </p:nvSpPr>
          <p:spPr>
            <a:xfrm>
              <a:off x="1815000" y="4213440"/>
              <a:ext cx="85725" cy="68925"/>
            </a:xfrm>
            <a:custGeom>
              <a:rect b="b" l="l" r="r" t="t"/>
              <a:pathLst>
                <a:path extrusionOk="0" h="2757" w="3429">
                  <a:moveTo>
                    <a:pt x="3388" y="1"/>
                  </a:moveTo>
                  <a:lnTo>
                    <a:pt x="1" y="996"/>
                  </a:lnTo>
                  <a:lnTo>
                    <a:pt x="1" y="2757"/>
                  </a:lnTo>
                  <a:lnTo>
                    <a:pt x="3429" y="1399"/>
                  </a:lnTo>
                  <a:lnTo>
                    <a:pt x="3388"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5"/>
            <p:cNvSpPr/>
            <p:nvPr/>
          </p:nvSpPr>
          <p:spPr>
            <a:xfrm>
              <a:off x="1909450" y="4137475"/>
              <a:ext cx="45050" cy="62850"/>
            </a:xfrm>
            <a:custGeom>
              <a:rect b="b" l="l" r="r" t="t"/>
              <a:pathLst>
                <a:path extrusionOk="0" h="2514" w="1802">
                  <a:moveTo>
                    <a:pt x="1748" y="0"/>
                  </a:moveTo>
                  <a:lnTo>
                    <a:pt x="0" y="323"/>
                  </a:lnTo>
                  <a:lnTo>
                    <a:pt x="40" y="2514"/>
                  </a:lnTo>
                  <a:lnTo>
                    <a:pt x="1801" y="2003"/>
                  </a:lnTo>
                  <a:cubicBezTo>
                    <a:pt x="1748" y="1250"/>
                    <a:pt x="1734" y="592"/>
                    <a:pt x="1748" y="0"/>
                  </a:cubicBezTo>
                  <a:close/>
                </a:path>
              </a:pathLst>
            </a:custGeom>
            <a:solidFill>
              <a:srgbClr val="DF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p:nvPr/>
          </p:nvSpPr>
          <p:spPr>
            <a:xfrm>
              <a:off x="1910775" y="4197950"/>
              <a:ext cx="47075" cy="47075"/>
            </a:xfrm>
            <a:custGeom>
              <a:rect b="b" l="l" r="r" t="t"/>
              <a:pathLst>
                <a:path extrusionOk="0" h="1883" w="1883">
                  <a:moveTo>
                    <a:pt x="1775" y="1"/>
                  </a:moveTo>
                  <a:lnTo>
                    <a:pt x="1" y="525"/>
                  </a:lnTo>
                  <a:lnTo>
                    <a:pt x="28" y="1883"/>
                  </a:lnTo>
                  <a:lnTo>
                    <a:pt x="1883" y="1143"/>
                  </a:lnTo>
                  <a:cubicBezTo>
                    <a:pt x="1829" y="740"/>
                    <a:pt x="1802" y="364"/>
                    <a:pt x="1775"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5"/>
            <p:cNvSpPr/>
            <p:nvPr/>
          </p:nvSpPr>
          <p:spPr>
            <a:xfrm>
              <a:off x="1815000" y="4303800"/>
              <a:ext cx="87750" cy="86750"/>
            </a:xfrm>
            <a:custGeom>
              <a:rect b="b" l="l" r="r" t="t"/>
              <a:pathLst>
                <a:path extrusionOk="0" h="3470" w="3510">
                  <a:moveTo>
                    <a:pt x="3456" y="1"/>
                  </a:moveTo>
                  <a:lnTo>
                    <a:pt x="1" y="1869"/>
                  </a:lnTo>
                  <a:lnTo>
                    <a:pt x="1" y="3469"/>
                  </a:lnTo>
                  <a:lnTo>
                    <a:pt x="3509" y="2488"/>
                  </a:lnTo>
                  <a:lnTo>
                    <a:pt x="3456" y="1"/>
                  </a:lnTo>
                  <a:close/>
                </a:path>
              </a:pathLst>
            </a:custGeom>
            <a:solidFill>
              <a:srgbClr val="DF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5"/>
            <p:cNvSpPr/>
            <p:nvPr/>
          </p:nvSpPr>
          <p:spPr>
            <a:xfrm>
              <a:off x="1772000" y="4119800"/>
              <a:ext cx="74950" cy="75325"/>
            </a:xfrm>
            <a:custGeom>
              <a:rect b="b" l="l" r="r" t="t"/>
              <a:pathLst>
                <a:path extrusionOk="0" h="3013" w="2998">
                  <a:moveTo>
                    <a:pt x="1754" y="1"/>
                  </a:moveTo>
                  <a:cubicBezTo>
                    <a:pt x="1673" y="1"/>
                    <a:pt x="1590" y="8"/>
                    <a:pt x="1506" y="22"/>
                  </a:cubicBezTo>
                  <a:cubicBezTo>
                    <a:pt x="672" y="169"/>
                    <a:pt x="0" y="949"/>
                    <a:pt x="0" y="1769"/>
                  </a:cubicBezTo>
                  <a:cubicBezTo>
                    <a:pt x="0" y="2504"/>
                    <a:pt x="541" y="3013"/>
                    <a:pt x="1254" y="3013"/>
                  </a:cubicBezTo>
                  <a:cubicBezTo>
                    <a:pt x="1336" y="3013"/>
                    <a:pt x="1420" y="3006"/>
                    <a:pt x="1506" y="2992"/>
                  </a:cubicBezTo>
                  <a:cubicBezTo>
                    <a:pt x="2326" y="2844"/>
                    <a:pt x="2998" y="2078"/>
                    <a:pt x="2998" y="1245"/>
                  </a:cubicBezTo>
                  <a:cubicBezTo>
                    <a:pt x="2998" y="509"/>
                    <a:pt x="2457" y="1"/>
                    <a:pt x="175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5"/>
            <p:cNvSpPr/>
            <p:nvPr/>
          </p:nvSpPr>
          <p:spPr>
            <a:xfrm>
              <a:off x="1747450" y="4167025"/>
              <a:ext cx="56500" cy="80700"/>
            </a:xfrm>
            <a:custGeom>
              <a:rect b="b" l="l" r="r" t="t"/>
              <a:pathLst>
                <a:path extrusionOk="0" h="3228" w="2260">
                  <a:moveTo>
                    <a:pt x="1" y="1"/>
                  </a:moveTo>
                  <a:lnTo>
                    <a:pt x="1" y="3227"/>
                  </a:lnTo>
                  <a:lnTo>
                    <a:pt x="2259" y="2555"/>
                  </a:lnTo>
                  <a:lnTo>
                    <a:pt x="2259" y="1560"/>
                  </a:lnTo>
                  <a:cubicBezTo>
                    <a:pt x="2222" y="1562"/>
                    <a:pt x="2185" y="1564"/>
                    <a:pt x="2149" y="1564"/>
                  </a:cubicBezTo>
                  <a:cubicBezTo>
                    <a:pt x="1300" y="1564"/>
                    <a:pt x="630" y="972"/>
                    <a:pt x="566" y="122"/>
                  </a:cubicBezTo>
                  <a:lnTo>
                    <a:pt x="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5"/>
            <p:cNvSpPr/>
            <p:nvPr/>
          </p:nvSpPr>
          <p:spPr>
            <a:xfrm>
              <a:off x="1962956" y="4123350"/>
              <a:ext cx="71250" cy="60850"/>
            </a:xfrm>
            <a:custGeom>
              <a:rect b="b" l="l" r="r" t="t"/>
              <a:pathLst>
                <a:path extrusionOk="0" h="2434" w="2850">
                  <a:moveTo>
                    <a:pt x="2850" y="0"/>
                  </a:moveTo>
                  <a:lnTo>
                    <a:pt x="0" y="498"/>
                  </a:lnTo>
                  <a:cubicBezTo>
                    <a:pt x="0" y="1076"/>
                    <a:pt x="14" y="1735"/>
                    <a:pt x="41" y="2434"/>
                  </a:cubicBezTo>
                  <a:lnTo>
                    <a:pt x="2850" y="1627"/>
                  </a:lnTo>
                  <a:lnTo>
                    <a:pt x="2850"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5"/>
            <p:cNvSpPr/>
            <p:nvPr/>
          </p:nvSpPr>
          <p:spPr>
            <a:xfrm>
              <a:off x="1911450" y="4237275"/>
              <a:ext cx="50100" cy="49425"/>
            </a:xfrm>
            <a:custGeom>
              <a:rect b="b" l="l" r="r" t="t"/>
              <a:pathLst>
                <a:path extrusionOk="0" h="1977" w="2004">
                  <a:moveTo>
                    <a:pt x="1883" y="0"/>
                  </a:moveTo>
                  <a:lnTo>
                    <a:pt x="1" y="740"/>
                  </a:lnTo>
                  <a:lnTo>
                    <a:pt x="28" y="1976"/>
                  </a:lnTo>
                  <a:lnTo>
                    <a:pt x="2004" y="914"/>
                  </a:lnTo>
                  <a:cubicBezTo>
                    <a:pt x="1977" y="605"/>
                    <a:pt x="1923" y="296"/>
                    <a:pt x="1883"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5"/>
            <p:cNvSpPr/>
            <p:nvPr/>
          </p:nvSpPr>
          <p:spPr>
            <a:xfrm>
              <a:off x="1911718" y="4270593"/>
              <a:ext cx="62525" cy="91104"/>
            </a:xfrm>
            <a:custGeom>
              <a:rect b="b" l="l" r="r" t="t"/>
              <a:pathLst>
                <a:path extrusionOk="0" h="3630" w="2501">
                  <a:moveTo>
                    <a:pt x="2043" y="0"/>
                  </a:moveTo>
                  <a:lnTo>
                    <a:pt x="0" y="1075"/>
                  </a:lnTo>
                  <a:lnTo>
                    <a:pt x="54" y="3629"/>
                  </a:lnTo>
                  <a:lnTo>
                    <a:pt x="2500" y="2500"/>
                  </a:lnTo>
                  <a:cubicBezTo>
                    <a:pt x="2312" y="1613"/>
                    <a:pt x="2164" y="766"/>
                    <a:pt x="2043"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5"/>
            <p:cNvSpPr/>
            <p:nvPr/>
          </p:nvSpPr>
          <p:spPr>
            <a:xfrm>
              <a:off x="1746800" y="4241650"/>
              <a:ext cx="57150" cy="133775"/>
            </a:xfrm>
            <a:custGeom>
              <a:rect b="b" l="l" r="r" t="t"/>
              <a:pathLst>
                <a:path extrusionOk="0" h="5351" w="2286">
                  <a:moveTo>
                    <a:pt x="2285" y="0"/>
                  </a:moveTo>
                  <a:lnTo>
                    <a:pt x="0" y="659"/>
                  </a:lnTo>
                  <a:lnTo>
                    <a:pt x="0" y="5350"/>
                  </a:lnTo>
                  <a:lnTo>
                    <a:pt x="2285" y="4127"/>
                  </a:lnTo>
                  <a:lnTo>
                    <a:pt x="22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5"/>
            <p:cNvSpPr/>
            <p:nvPr/>
          </p:nvSpPr>
          <p:spPr>
            <a:xfrm>
              <a:off x="1746450" y="4044725"/>
              <a:ext cx="288375" cy="384800"/>
            </a:xfrm>
            <a:custGeom>
              <a:rect b="b" l="l" r="r" t="t"/>
              <a:pathLst>
                <a:path extrusionOk="0" h="15392" w="11535">
                  <a:moveTo>
                    <a:pt x="2791" y="3001"/>
                  </a:moveTo>
                  <a:cubicBezTo>
                    <a:pt x="3487" y="3001"/>
                    <a:pt x="4020" y="3518"/>
                    <a:pt x="4020" y="4248"/>
                  </a:cubicBezTo>
                  <a:cubicBezTo>
                    <a:pt x="4020" y="5081"/>
                    <a:pt x="3348" y="5847"/>
                    <a:pt x="2528" y="5995"/>
                  </a:cubicBezTo>
                  <a:cubicBezTo>
                    <a:pt x="2432" y="6014"/>
                    <a:pt x="2338" y="6023"/>
                    <a:pt x="2246" y="6023"/>
                  </a:cubicBezTo>
                  <a:cubicBezTo>
                    <a:pt x="1548" y="6023"/>
                    <a:pt x="1022" y="5497"/>
                    <a:pt x="1022" y="4772"/>
                  </a:cubicBezTo>
                  <a:cubicBezTo>
                    <a:pt x="1022" y="3952"/>
                    <a:pt x="1694" y="3172"/>
                    <a:pt x="2528" y="3025"/>
                  </a:cubicBezTo>
                  <a:cubicBezTo>
                    <a:pt x="2618" y="3008"/>
                    <a:pt x="2706" y="3001"/>
                    <a:pt x="2791" y="3001"/>
                  </a:cubicBezTo>
                  <a:close/>
                  <a:moveTo>
                    <a:pt x="8268" y="3737"/>
                  </a:moveTo>
                  <a:cubicBezTo>
                    <a:pt x="8268" y="4302"/>
                    <a:pt x="8281" y="4974"/>
                    <a:pt x="8321" y="5713"/>
                  </a:cubicBezTo>
                  <a:lnTo>
                    <a:pt x="6560" y="6224"/>
                  </a:lnTo>
                  <a:lnTo>
                    <a:pt x="6520" y="4033"/>
                  </a:lnTo>
                  <a:lnTo>
                    <a:pt x="8268" y="3737"/>
                  </a:lnTo>
                  <a:close/>
                  <a:moveTo>
                    <a:pt x="6077" y="4100"/>
                  </a:moveTo>
                  <a:lnTo>
                    <a:pt x="6130" y="6331"/>
                  </a:lnTo>
                  <a:lnTo>
                    <a:pt x="2743" y="7313"/>
                  </a:lnTo>
                  <a:lnTo>
                    <a:pt x="2743" y="6385"/>
                  </a:lnTo>
                  <a:cubicBezTo>
                    <a:pt x="3630" y="6130"/>
                    <a:pt x="4342" y="5296"/>
                    <a:pt x="4437" y="4409"/>
                  </a:cubicBezTo>
                  <a:lnTo>
                    <a:pt x="6077" y="4100"/>
                  </a:lnTo>
                  <a:close/>
                  <a:moveTo>
                    <a:pt x="8348" y="6116"/>
                  </a:moveTo>
                  <a:cubicBezTo>
                    <a:pt x="8389" y="6493"/>
                    <a:pt x="8415" y="6856"/>
                    <a:pt x="8456" y="7259"/>
                  </a:cubicBezTo>
                  <a:lnTo>
                    <a:pt x="6601" y="7998"/>
                  </a:lnTo>
                  <a:lnTo>
                    <a:pt x="6574" y="6640"/>
                  </a:lnTo>
                  <a:lnTo>
                    <a:pt x="8348" y="6116"/>
                  </a:lnTo>
                  <a:close/>
                  <a:moveTo>
                    <a:pt x="6130" y="6761"/>
                  </a:moveTo>
                  <a:lnTo>
                    <a:pt x="6171" y="8173"/>
                  </a:lnTo>
                  <a:lnTo>
                    <a:pt x="2743" y="9517"/>
                  </a:lnTo>
                  <a:lnTo>
                    <a:pt x="2743" y="7743"/>
                  </a:lnTo>
                  <a:lnTo>
                    <a:pt x="6130" y="6761"/>
                  </a:lnTo>
                  <a:close/>
                  <a:moveTo>
                    <a:pt x="8483" y="7702"/>
                  </a:moveTo>
                  <a:cubicBezTo>
                    <a:pt x="8523" y="7998"/>
                    <a:pt x="8550" y="8307"/>
                    <a:pt x="8604" y="8616"/>
                  </a:cubicBezTo>
                  <a:lnTo>
                    <a:pt x="6614" y="9678"/>
                  </a:lnTo>
                  <a:lnTo>
                    <a:pt x="6601" y="8442"/>
                  </a:lnTo>
                  <a:lnTo>
                    <a:pt x="8483" y="7702"/>
                  </a:lnTo>
                  <a:close/>
                  <a:moveTo>
                    <a:pt x="6157" y="8603"/>
                  </a:moveTo>
                  <a:lnTo>
                    <a:pt x="6184" y="9920"/>
                  </a:lnTo>
                  <a:lnTo>
                    <a:pt x="2729" y="11762"/>
                  </a:lnTo>
                  <a:lnTo>
                    <a:pt x="2729" y="9961"/>
                  </a:lnTo>
                  <a:lnTo>
                    <a:pt x="6157" y="8603"/>
                  </a:lnTo>
                  <a:close/>
                  <a:moveTo>
                    <a:pt x="8657" y="9047"/>
                  </a:moveTo>
                  <a:cubicBezTo>
                    <a:pt x="8792" y="9826"/>
                    <a:pt x="8940" y="10673"/>
                    <a:pt x="9128" y="11560"/>
                  </a:cubicBezTo>
                  <a:lnTo>
                    <a:pt x="6668" y="12689"/>
                  </a:lnTo>
                  <a:lnTo>
                    <a:pt x="6614" y="10135"/>
                  </a:lnTo>
                  <a:lnTo>
                    <a:pt x="8657" y="9047"/>
                  </a:lnTo>
                  <a:close/>
                  <a:moveTo>
                    <a:pt x="6198" y="10391"/>
                  </a:moveTo>
                  <a:lnTo>
                    <a:pt x="6251" y="12878"/>
                  </a:lnTo>
                  <a:lnTo>
                    <a:pt x="2743" y="13832"/>
                  </a:lnTo>
                  <a:lnTo>
                    <a:pt x="2743" y="12232"/>
                  </a:lnTo>
                  <a:lnTo>
                    <a:pt x="6198" y="10391"/>
                  </a:lnTo>
                  <a:close/>
                  <a:moveTo>
                    <a:pt x="9047" y="0"/>
                  </a:moveTo>
                  <a:lnTo>
                    <a:pt x="8590" y="81"/>
                  </a:lnTo>
                  <a:cubicBezTo>
                    <a:pt x="8469" y="686"/>
                    <a:pt x="8308" y="1748"/>
                    <a:pt x="8268" y="3293"/>
                  </a:cubicBezTo>
                  <a:lnTo>
                    <a:pt x="6507" y="3603"/>
                  </a:lnTo>
                  <a:lnTo>
                    <a:pt x="6439" y="457"/>
                  </a:lnTo>
                  <a:lnTo>
                    <a:pt x="5996" y="538"/>
                  </a:lnTo>
                  <a:lnTo>
                    <a:pt x="6063" y="3683"/>
                  </a:lnTo>
                  <a:lnTo>
                    <a:pt x="4423" y="3965"/>
                  </a:lnTo>
                  <a:cubicBezTo>
                    <a:pt x="4319" y="3121"/>
                    <a:pt x="3663" y="2565"/>
                    <a:pt x="2818" y="2565"/>
                  </a:cubicBezTo>
                  <a:cubicBezTo>
                    <a:pt x="2789" y="2565"/>
                    <a:pt x="2759" y="2566"/>
                    <a:pt x="2729" y="2567"/>
                  </a:cubicBezTo>
                  <a:lnTo>
                    <a:pt x="2729" y="1116"/>
                  </a:lnTo>
                  <a:lnTo>
                    <a:pt x="2286" y="1196"/>
                  </a:lnTo>
                  <a:lnTo>
                    <a:pt x="2286" y="2662"/>
                  </a:lnTo>
                  <a:cubicBezTo>
                    <a:pt x="1426" y="2904"/>
                    <a:pt x="740" y="3683"/>
                    <a:pt x="606" y="4557"/>
                  </a:cubicBezTo>
                  <a:lnTo>
                    <a:pt x="14" y="4422"/>
                  </a:lnTo>
                  <a:lnTo>
                    <a:pt x="14" y="4893"/>
                  </a:lnTo>
                  <a:lnTo>
                    <a:pt x="592" y="5014"/>
                  </a:lnTo>
                  <a:cubicBezTo>
                    <a:pt x="656" y="5869"/>
                    <a:pt x="1313" y="6457"/>
                    <a:pt x="2150" y="6457"/>
                  </a:cubicBezTo>
                  <a:cubicBezTo>
                    <a:pt x="2195" y="6457"/>
                    <a:pt x="2240" y="6456"/>
                    <a:pt x="2286" y="6452"/>
                  </a:cubicBezTo>
                  <a:lnTo>
                    <a:pt x="2286" y="7447"/>
                  </a:lnTo>
                  <a:lnTo>
                    <a:pt x="1" y="8106"/>
                  </a:lnTo>
                  <a:lnTo>
                    <a:pt x="1" y="8536"/>
                  </a:lnTo>
                  <a:lnTo>
                    <a:pt x="2286" y="7877"/>
                  </a:lnTo>
                  <a:lnTo>
                    <a:pt x="2286" y="12004"/>
                  </a:lnTo>
                  <a:lnTo>
                    <a:pt x="1" y="13227"/>
                  </a:lnTo>
                  <a:lnTo>
                    <a:pt x="1" y="13684"/>
                  </a:lnTo>
                  <a:lnTo>
                    <a:pt x="2286" y="12447"/>
                  </a:lnTo>
                  <a:lnTo>
                    <a:pt x="2286" y="15391"/>
                  </a:lnTo>
                  <a:lnTo>
                    <a:pt x="2729" y="15311"/>
                  </a:lnTo>
                  <a:lnTo>
                    <a:pt x="2729" y="14249"/>
                  </a:lnTo>
                  <a:lnTo>
                    <a:pt x="6238" y="13281"/>
                  </a:lnTo>
                  <a:lnTo>
                    <a:pt x="6265" y="14692"/>
                  </a:lnTo>
                  <a:lnTo>
                    <a:pt x="6708" y="14598"/>
                  </a:lnTo>
                  <a:lnTo>
                    <a:pt x="6668" y="13120"/>
                  </a:lnTo>
                  <a:lnTo>
                    <a:pt x="9195" y="11964"/>
                  </a:lnTo>
                  <a:cubicBezTo>
                    <a:pt x="9343" y="12636"/>
                    <a:pt x="9518" y="13348"/>
                    <a:pt x="9719" y="14087"/>
                  </a:cubicBezTo>
                  <a:lnTo>
                    <a:pt x="10163" y="13993"/>
                  </a:lnTo>
                  <a:cubicBezTo>
                    <a:pt x="9961" y="13227"/>
                    <a:pt x="9787" y="12488"/>
                    <a:pt x="9612" y="11762"/>
                  </a:cubicBezTo>
                  <a:lnTo>
                    <a:pt x="11534" y="10875"/>
                  </a:lnTo>
                  <a:lnTo>
                    <a:pt x="11534" y="10418"/>
                  </a:lnTo>
                  <a:lnTo>
                    <a:pt x="9518" y="11345"/>
                  </a:lnTo>
                  <a:cubicBezTo>
                    <a:pt x="9330" y="10458"/>
                    <a:pt x="9182" y="9598"/>
                    <a:pt x="9061" y="8805"/>
                  </a:cubicBezTo>
                  <a:lnTo>
                    <a:pt x="11534" y="7474"/>
                  </a:lnTo>
                  <a:lnTo>
                    <a:pt x="11534" y="7030"/>
                  </a:lnTo>
                  <a:lnTo>
                    <a:pt x="8993" y="8388"/>
                  </a:lnTo>
                  <a:cubicBezTo>
                    <a:pt x="8872" y="7528"/>
                    <a:pt x="8792" y="6735"/>
                    <a:pt x="8738" y="5995"/>
                  </a:cubicBezTo>
                  <a:lnTo>
                    <a:pt x="11507" y="5189"/>
                  </a:lnTo>
                  <a:lnTo>
                    <a:pt x="11507" y="4759"/>
                  </a:lnTo>
                  <a:lnTo>
                    <a:pt x="8711" y="5565"/>
                  </a:lnTo>
                  <a:cubicBezTo>
                    <a:pt x="8671" y="4853"/>
                    <a:pt x="8657" y="4221"/>
                    <a:pt x="8657" y="3629"/>
                  </a:cubicBezTo>
                  <a:lnTo>
                    <a:pt x="11507" y="3132"/>
                  </a:lnTo>
                  <a:lnTo>
                    <a:pt x="11507" y="2688"/>
                  </a:lnTo>
                  <a:lnTo>
                    <a:pt x="8671" y="3199"/>
                  </a:lnTo>
                  <a:cubicBezTo>
                    <a:pt x="8752" y="1627"/>
                    <a:pt x="8926" y="551"/>
                    <a:pt x="904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5"/>
            <p:cNvSpPr/>
            <p:nvPr/>
          </p:nvSpPr>
          <p:spPr>
            <a:xfrm>
              <a:off x="1689325" y="4389500"/>
              <a:ext cx="50775" cy="48750"/>
            </a:xfrm>
            <a:custGeom>
              <a:rect b="b" l="l" r="r" t="t"/>
              <a:pathLst>
                <a:path extrusionOk="0" h="1950" w="2031">
                  <a:moveTo>
                    <a:pt x="1748" y="1"/>
                  </a:moveTo>
                  <a:lnTo>
                    <a:pt x="1" y="377"/>
                  </a:lnTo>
                  <a:lnTo>
                    <a:pt x="350" y="1654"/>
                  </a:lnTo>
                  <a:lnTo>
                    <a:pt x="2030" y="1950"/>
                  </a:lnTo>
                  <a:lnTo>
                    <a:pt x="1748"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5"/>
            <p:cNvSpPr/>
            <p:nvPr/>
          </p:nvSpPr>
          <p:spPr>
            <a:xfrm>
              <a:off x="1698725" y="4075975"/>
              <a:ext cx="48100" cy="79325"/>
            </a:xfrm>
            <a:custGeom>
              <a:rect b="b" l="l" r="r" t="t"/>
              <a:pathLst>
                <a:path extrusionOk="0" h="3173" w="1924">
                  <a:moveTo>
                    <a:pt x="1" y="0"/>
                  </a:moveTo>
                  <a:lnTo>
                    <a:pt x="310" y="2245"/>
                  </a:lnTo>
                  <a:lnTo>
                    <a:pt x="1923" y="3172"/>
                  </a:lnTo>
                  <a:lnTo>
                    <a:pt x="1923" y="350"/>
                  </a:lnTo>
                  <a:lnTo>
                    <a:pt x="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5"/>
            <p:cNvSpPr/>
            <p:nvPr/>
          </p:nvSpPr>
          <p:spPr>
            <a:xfrm>
              <a:off x="1607000" y="4061525"/>
              <a:ext cx="83350" cy="30250"/>
            </a:xfrm>
            <a:custGeom>
              <a:rect b="b" l="l" r="r" t="t"/>
              <a:pathLst>
                <a:path extrusionOk="0" h="1210" w="3334">
                  <a:moveTo>
                    <a:pt x="484" y="0"/>
                  </a:moveTo>
                  <a:cubicBezTo>
                    <a:pt x="350" y="215"/>
                    <a:pt x="188" y="511"/>
                    <a:pt x="0" y="820"/>
                  </a:cubicBezTo>
                  <a:lnTo>
                    <a:pt x="3334" y="1210"/>
                  </a:lnTo>
                  <a:lnTo>
                    <a:pt x="3226" y="484"/>
                  </a:lnTo>
                  <a:lnTo>
                    <a:pt x="484"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5"/>
            <p:cNvSpPr/>
            <p:nvPr/>
          </p:nvSpPr>
          <p:spPr>
            <a:xfrm>
              <a:off x="1640250" y="4400925"/>
              <a:ext cx="46075" cy="27925"/>
            </a:xfrm>
            <a:custGeom>
              <a:rect b="b" l="l" r="r" t="t"/>
              <a:pathLst>
                <a:path extrusionOk="0" h="1117" w="1843">
                  <a:moveTo>
                    <a:pt x="1547" y="1"/>
                  </a:moveTo>
                  <a:lnTo>
                    <a:pt x="1" y="337"/>
                  </a:lnTo>
                  <a:cubicBezTo>
                    <a:pt x="122" y="538"/>
                    <a:pt x="216" y="713"/>
                    <a:pt x="283" y="848"/>
                  </a:cubicBezTo>
                  <a:lnTo>
                    <a:pt x="1843" y="1116"/>
                  </a:lnTo>
                  <a:lnTo>
                    <a:pt x="1843" y="1116"/>
                  </a:lnTo>
                  <a:lnTo>
                    <a:pt x="1547"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5"/>
            <p:cNvSpPr/>
            <p:nvPr/>
          </p:nvSpPr>
          <p:spPr>
            <a:xfrm>
              <a:off x="1458450" y="4033950"/>
              <a:ext cx="175775" cy="385825"/>
            </a:xfrm>
            <a:custGeom>
              <a:rect b="b" l="l" r="r" t="t"/>
              <a:pathLst>
                <a:path extrusionOk="0" h="15433" w="7031">
                  <a:moveTo>
                    <a:pt x="1" y="1"/>
                  </a:moveTo>
                  <a:lnTo>
                    <a:pt x="1" y="14196"/>
                  </a:lnTo>
                  <a:lnTo>
                    <a:pt x="7031" y="15432"/>
                  </a:lnTo>
                  <a:cubicBezTo>
                    <a:pt x="6090" y="13806"/>
                    <a:pt x="3375" y="8900"/>
                    <a:pt x="3657" y="6534"/>
                  </a:cubicBezTo>
                  <a:cubicBezTo>
                    <a:pt x="3899" y="4544"/>
                    <a:pt x="5176" y="2246"/>
                    <a:pt x="5915" y="1036"/>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5"/>
            <p:cNvSpPr/>
            <p:nvPr/>
          </p:nvSpPr>
          <p:spPr>
            <a:xfrm>
              <a:off x="1708189" y="4144847"/>
              <a:ext cx="39262" cy="102525"/>
            </a:xfrm>
            <a:custGeom>
              <a:rect b="b" l="l" r="r" t="t"/>
              <a:pathLst>
                <a:path extrusionOk="0" h="4101" w="1520">
                  <a:moveTo>
                    <a:pt x="0" y="1"/>
                  </a:moveTo>
                  <a:lnTo>
                    <a:pt x="565" y="4047"/>
                  </a:lnTo>
                  <a:lnTo>
                    <a:pt x="1519" y="4101"/>
                  </a:lnTo>
                  <a:lnTo>
                    <a:pt x="1519" y="875"/>
                  </a:lnTo>
                  <a:lnTo>
                    <a:pt x="0"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5"/>
            <p:cNvSpPr/>
            <p:nvPr/>
          </p:nvSpPr>
          <p:spPr>
            <a:xfrm>
              <a:off x="1633200" y="4141825"/>
              <a:ext cx="79350" cy="103875"/>
            </a:xfrm>
            <a:custGeom>
              <a:rect b="b" l="l" r="r" t="t"/>
              <a:pathLst>
                <a:path extrusionOk="0" h="4155" w="3174">
                  <a:moveTo>
                    <a:pt x="2568" y="1"/>
                  </a:moveTo>
                  <a:lnTo>
                    <a:pt x="1" y="418"/>
                  </a:lnTo>
                  <a:lnTo>
                    <a:pt x="579" y="4033"/>
                  </a:lnTo>
                  <a:lnTo>
                    <a:pt x="3173" y="4154"/>
                  </a:lnTo>
                  <a:lnTo>
                    <a:pt x="2568"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5"/>
            <p:cNvSpPr/>
            <p:nvPr/>
          </p:nvSpPr>
          <p:spPr>
            <a:xfrm>
              <a:off x="1573016" y="4092776"/>
              <a:ext cx="123062" cy="57819"/>
            </a:xfrm>
            <a:custGeom>
              <a:rect b="b" l="l" r="r" t="t"/>
              <a:pathLst>
                <a:path extrusionOk="0" h="2313" w="4867">
                  <a:moveTo>
                    <a:pt x="1076" y="0"/>
                  </a:moveTo>
                  <a:cubicBezTo>
                    <a:pt x="699" y="672"/>
                    <a:pt x="296" y="1479"/>
                    <a:pt x="0" y="2312"/>
                  </a:cubicBezTo>
                  <a:lnTo>
                    <a:pt x="4866" y="1519"/>
                  </a:lnTo>
                  <a:lnTo>
                    <a:pt x="4705" y="417"/>
                  </a:lnTo>
                  <a:lnTo>
                    <a:pt x="1076"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5"/>
            <p:cNvSpPr/>
            <p:nvPr/>
          </p:nvSpPr>
          <p:spPr>
            <a:xfrm>
              <a:off x="1559600" y="4153925"/>
              <a:ext cx="77650" cy="88750"/>
            </a:xfrm>
            <a:custGeom>
              <a:rect b="b" l="l" r="r" t="t"/>
              <a:pathLst>
                <a:path extrusionOk="0" h="3550" w="3106">
                  <a:moveTo>
                    <a:pt x="2515" y="1"/>
                  </a:moveTo>
                  <a:lnTo>
                    <a:pt x="404" y="350"/>
                  </a:lnTo>
                  <a:cubicBezTo>
                    <a:pt x="229" y="861"/>
                    <a:pt x="122" y="1385"/>
                    <a:pt x="55" y="1869"/>
                  </a:cubicBezTo>
                  <a:cubicBezTo>
                    <a:pt x="1" y="2299"/>
                    <a:pt x="68" y="2837"/>
                    <a:pt x="202" y="3428"/>
                  </a:cubicBezTo>
                  <a:lnTo>
                    <a:pt x="3106" y="3549"/>
                  </a:lnTo>
                  <a:lnTo>
                    <a:pt x="251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5"/>
            <p:cNvSpPr/>
            <p:nvPr/>
          </p:nvSpPr>
          <p:spPr>
            <a:xfrm>
              <a:off x="1724600" y="4256775"/>
              <a:ext cx="22225" cy="119300"/>
            </a:xfrm>
            <a:custGeom>
              <a:rect b="b" l="l" r="r" t="t"/>
              <a:pathLst>
                <a:path extrusionOk="0" h="4772" w="889">
                  <a:moveTo>
                    <a:pt x="1" y="0"/>
                  </a:moveTo>
                  <a:lnTo>
                    <a:pt x="686" y="4772"/>
                  </a:lnTo>
                  <a:lnTo>
                    <a:pt x="888" y="4745"/>
                  </a:lnTo>
                  <a:lnTo>
                    <a:pt x="888" y="54"/>
                  </a:lnTo>
                  <a:lnTo>
                    <a:pt x="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5"/>
            <p:cNvSpPr/>
            <p:nvPr/>
          </p:nvSpPr>
          <p:spPr>
            <a:xfrm>
              <a:off x="1669089" y="4310518"/>
              <a:ext cx="62530" cy="77333"/>
            </a:xfrm>
            <a:custGeom>
              <a:rect b="b" l="l" r="r" t="t"/>
              <a:pathLst>
                <a:path extrusionOk="0" h="3093" w="2488">
                  <a:moveTo>
                    <a:pt x="2098" y="1"/>
                  </a:moveTo>
                  <a:lnTo>
                    <a:pt x="1" y="525"/>
                  </a:lnTo>
                  <a:lnTo>
                    <a:pt x="687" y="3092"/>
                  </a:lnTo>
                  <a:lnTo>
                    <a:pt x="2488" y="2716"/>
                  </a:lnTo>
                  <a:lnTo>
                    <a:pt x="2098"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5"/>
            <p:cNvSpPr/>
            <p:nvPr/>
          </p:nvSpPr>
          <p:spPr>
            <a:xfrm>
              <a:off x="1649976" y="4254075"/>
              <a:ext cx="69575" cy="58825"/>
            </a:xfrm>
            <a:custGeom>
              <a:rect b="b" l="l" r="r" t="t"/>
              <a:pathLst>
                <a:path extrusionOk="0" h="2353" w="2783">
                  <a:moveTo>
                    <a:pt x="0" y="0"/>
                  </a:moveTo>
                  <a:lnTo>
                    <a:pt x="619" y="2353"/>
                  </a:lnTo>
                  <a:lnTo>
                    <a:pt x="2783" y="1815"/>
                  </a:lnTo>
                  <a:lnTo>
                    <a:pt x="2541" y="95"/>
                  </a:lnTo>
                  <a:lnTo>
                    <a:pt x="0"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5"/>
            <p:cNvSpPr/>
            <p:nvPr/>
          </p:nvSpPr>
          <p:spPr>
            <a:xfrm>
              <a:off x="1567675" y="4250725"/>
              <a:ext cx="88400" cy="78975"/>
            </a:xfrm>
            <a:custGeom>
              <a:rect b="b" l="l" r="r" t="t"/>
              <a:pathLst>
                <a:path extrusionOk="0" h="3159" w="3536">
                  <a:moveTo>
                    <a:pt x="0" y="0"/>
                  </a:moveTo>
                  <a:lnTo>
                    <a:pt x="0" y="0"/>
                  </a:lnTo>
                  <a:cubicBezTo>
                    <a:pt x="283" y="981"/>
                    <a:pt x="740" y="2110"/>
                    <a:pt x="1237" y="3159"/>
                  </a:cubicBezTo>
                  <a:lnTo>
                    <a:pt x="3536" y="2581"/>
                  </a:lnTo>
                  <a:lnTo>
                    <a:pt x="2864" y="108"/>
                  </a:lnTo>
                  <a:lnTo>
                    <a:pt x="0"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5"/>
            <p:cNvSpPr/>
            <p:nvPr/>
          </p:nvSpPr>
          <p:spPr>
            <a:xfrm>
              <a:off x="1603300" y="4326040"/>
              <a:ext cx="72950" cy="72600"/>
            </a:xfrm>
            <a:custGeom>
              <a:rect b="b" l="l" r="r" t="t"/>
              <a:pathLst>
                <a:path extrusionOk="0" h="2904" w="2918">
                  <a:moveTo>
                    <a:pt x="2232" y="0"/>
                  </a:moveTo>
                  <a:lnTo>
                    <a:pt x="0" y="538"/>
                  </a:lnTo>
                  <a:cubicBezTo>
                    <a:pt x="430" y="1438"/>
                    <a:pt x="887" y="2272"/>
                    <a:pt x="1237" y="2904"/>
                  </a:cubicBezTo>
                  <a:lnTo>
                    <a:pt x="2917" y="2554"/>
                  </a:lnTo>
                  <a:lnTo>
                    <a:pt x="2232"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5"/>
            <p:cNvSpPr/>
            <p:nvPr/>
          </p:nvSpPr>
          <p:spPr>
            <a:xfrm>
              <a:off x="1542800" y="4059175"/>
              <a:ext cx="204025" cy="379750"/>
            </a:xfrm>
            <a:custGeom>
              <a:rect b="b" l="l" r="r" t="t"/>
              <a:pathLst>
                <a:path extrusionOk="0" h="15190" w="8161">
                  <a:moveTo>
                    <a:pt x="2313" y="1344"/>
                  </a:moveTo>
                  <a:lnTo>
                    <a:pt x="5942" y="1761"/>
                  </a:lnTo>
                  <a:lnTo>
                    <a:pt x="6103" y="2850"/>
                  </a:lnTo>
                  <a:lnTo>
                    <a:pt x="1224" y="3643"/>
                  </a:lnTo>
                  <a:cubicBezTo>
                    <a:pt x="1547" y="2823"/>
                    <a:pt x="1950" y="2016"/>
                    <a:pt x="2313" y="1344"/>
                  </a:cubicBezTo>
                  <a:close/>
                  <a:moveTo>
                    <a:pt x="3187" y="3777"/>
                  </a:moveTo>
                  <a:lnTo>
                    <a:pt x="3765" y="7326"/>
                  </a:lnTo>
                  <a:lnTo>
                    <a:pt x="861" y="7205"/>
                  </a:lnTo>
                  <a:cubicBezTo>
                    <a:pt x="727" y="6614"/>
                    <a:pt x="673" y="6076"/>
                    <a:pt x="727" y="5646"/>
                  </a:cubicBezTo>
                  <a:cubicBezTo>
                    <a:pt x="767" y="5148"/>
                    <a:pt x="901" y="4651"/>
                    <a:pt x="1076" y="4127"/>
                  </a:cubicBezTo>
                  <a:lnTo>
                    <a:pt x="3187" y="3777"/>
                  </a:lnTo>
                  <a:close/>
                  <a:moveTo>
                    <a:pt x="6184" y="3307"/>
                  </a:moveTo>
                  <a:lnTo>
                    <a:pt x="6789" y="7460"/>
                  </a:lnTo>
                  <a:lnTo>
                    <a:pt x="4195" y="7353"/>
                  </a:lnTo>
                  <a:lnTo>
                    <a:pt x="3617" y="3724"/>
                  </a:lnTo>
                  <a:lnTo>
                    <a:pt x="6184" y="3307"/>
                  </a:lnTo>
                  <a:close/>
                  <a:moveTo>
                    <a:pt x="4289" y="7796"/>
                  </a:moveTo>
                  <a:lnTo>
                    <a:pt x="6829" y="7891"/>
                  </a:lnTo>
                  <a:lnTo>
                    <a:pt x="7085" y="9611"/>
                  </a:lnTo>
                  <a:lnTo>
                    <a:pt x="4921" y="10149"/>
                  </a:lnTo>
                  <a:lnTo>
                    <a:pt x="4289" y="7796"/>
                  </a:lnTo>
                  <a:close/>
                  <a:moveTo>
                    <a:pt x="995" y="7662"/>
                  </a:moveTo>
                  <a:lnTo>
                    <a:pt x="3859" y="7770"/>
                  </a:lnTo>
                  <a:lnTo>
                    <a:pt x="4531" y="10243"/>
                  </a:lnTo>
                  <a:lnTo>
                    <a:pt x="2232" y="10808"/>
                  </a:lnTo>
                  <a:cubicBezTo>
                    <a:pt x="1735" y="9772"/>
                    <a:pt x="1264" y="8643"/>
                    <a:pt x="995" y="7662"/>
                  </a:cubicBezTo>
                  <a:close/>
                  <a:moveTo>
                    <a:pt x="7179" y="10055"/>
                  </a:moveTo>
                  <a:lnTo>
                    <a:pt x="7555" y="12770"/>
                  </a:lnTo>
                  <a:lnTo>
                    <a:pt x="5741" y="13146"/>
                  </a:lnTo>
                  <a:lnTo>
                    <a:pt x="5055" y="10579"/>
                  </a:lnTo>
                  <a:lnTo>
                    <a:pt x="7179" y="10055"/>
                  </a:lnTo>
                  <a:close/>
                  <a:moveTo>
                    <a:pt x="4638" y="10673"/>
                  </a:moveTo>
                  <a:lnTo>
                    <a:pt x="5324" y="13227"/>
                  </a:lnTo>
                  <a:lnTo>
                    <a:pt x="3657" y="13604"/>
                  </a:lnTo>
                  <a:cubicBezTo>
                    <a:pt x="3307" y="12985"/>
                    <a:pt x="2850" y="12138"/>
                    <a:pt x="2420" y="11238"/>
                  </a:cubicBezTo>
                  <a:lnTo>
                    <a:pt x="4638" y="10673"/>
                  </a:lnTo>
                  <a:close/>
                  <a:moveTo>
                    <a:pt x="2541" y="0"/>
                  </a:moveTo>
                  <a:cubicBezTo>
                    <a:pt x="1775" y="1210"/>
                    <a:pt x="525" y="3508"/>
                    <a:pt x="283" y="5484"/>
                  </a:cubicBezTo>
                  <a:cubicBezTo>
                    <a:pt x="1" y="7877"/>
                    <a:pt x="2716" y="12770"/>
                    <a:pt x="3657" y="14397"/>
                  </a:cubicBezTo>
                  <a:lnTo>
                    <a:pt x="4181" y="14477"/>
                  </a:lnTo>
                  <a:cubicBezTo>
                    <a:pt x="4114" y="14343"/>
                    <a:pt x="4020" y="14182"/>
                    <a:pt x="3899" y="13980"/>
                  </a:cubicBezTo>
                  <a:lnTo>
                    <a:pt x="5458" y="13644"/>
                  </a:lnTo>
                  <a:lnTo>
                    <a:pt x="5767" y="14746"/>
                  </a:lnTo>
                  <a:lnTo>
                    <a:pt x="6211" y="14827"/>
                  </a:lnTo>
                  <a:lnTo>
                    <a:pt x="6211" y="14827"/>
                  </a:lnTo>
                  <a:lnTo>
                    <a:pt x="5862" y="13550"/>
                  </a:lnTo>
                  <a:lnTo>
                    <a:pt x="7609" y="13187"/>
                  </a:lnTo>
                  <a:lnTo>
                    <a:pt x="7891" y="15136"/>
                  </a:lnTo>
                  <a:lnTo>
                    <a:pt x="8160" y="15190"/>
                  </a:lnTo>
                  <a:lnTo>
                    <a:pt x="8160" y="14061"/>
                  </a:lnTo>
                  <a:lnTo>
                    <a:pt x="8026" y="13133"/>
                  </a:lnTo>
                  <a:lnTo>
                    <a:pt x="8160" y="13106"/>
                  </a:lnTo>
                  <a:lnTo>
                    <a:pt x="8160" y="12649"/>
                  </a:lnTo>
                  <a:lnTo>
                    <a:pt x="7958" y="12676"/>
                  </a:lnTo>
                  <a:lnTo>
                    <a:pt x="7273" y="7904"/>
                  </a:lnTo>
                  <a:lnTo>
                    <a:pt x="8160" y="7958"/>
                  </a:lnTo>
                  <a:lnTo>
                    <a:pt x="8160" y="7528"/>
                  </a:lnTo>
                  <a:lnTo>
                    <a:pt x="7206" y="7460"/>
                  </a:lnTo>
                  <a:lnTo>
                    <a:pt x="6614" y="3401"/>
                  </a:lnTo>
                  <a:lnTo>
                    <a:pt x="8160" y="4275"/>
                  </a:lnTo>
                  <a:lnTo>
                    <a:pt x="8160" y="3804"/>
                  </a:lnTo>
                  <a:lnTo>
                    <a:pt x="6547" y="2904"/>
                  </a:lnTo>
                  <a:lnTo>
                    <a:pt x="6238" y="645"/>
                  </a:lnTo>
                  <a:lnTo>
                    <a:pt x="5794" y="565"/>
                  </a:lnTo>
                  <a:lnTo>
                    <a:pt x="5902" y="1290"/>
                  </a:lnTo>
                  <a:lnTo>
                    <a:pt x="2555" y="901"/>
                  </a:lnTo>
                  <a:cubicBezTo>
                    <a:pt x="2743" y="578"/>
                    <a:pt x="2904" y="309"/>
                    <a:pt x="3039" y="81"/>
                  </a:cubicBezTo>
                  <a:lnTo>
                    <a:pt x="25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5"/>
            <p:cNvSpPr/>
            <p:nvPr/>
          </p:nvSpPr>
          <p:spPr>
            <a:xfrm>
              <a:off x="1743425" y="4386825"/>
              <a:ext cx="3400" cy="24550"/>
            </a:xfrm>
            <a:custGeom>
              <a:rect b="b" l="l" r="r" t="t"/>
              <a:pathLst>
                <a:path extrusionOk="0" h="982" w="136">
                  <a:moveTo>
                    <a:pt x="135" y="0"/>
                  </a:moveTo>
                  <a:lnTo>
                    <a:pt x="1" y="27"/>
                  </a:lnTo>
                  <a:lnTo>
                    <a:pt x="135" y="981"/>
                  </a:lnTo>
                  <a:lnTo>
                    <a:pt x="135" y="0"/>
                  </a:lnTo>
                  <a:close/>
                </a:path>
              </a:pathLst>
            </a:custGeom>
            <a:solidFill>
              <a:srgbClr val="DF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5"/>
            <p:cNvSpPr/>
            <p:nvPr/>
          </p:nvSpPr>
          <p:spPr>
            <a:xfrm>
              <a:off x="1990425" y="4105500"/>
              <a:ext cx="171425" cy="181875"/>
            </a:xfrm>
            <a:custGeom>
              <a:rect b="b" l="l" r="r" t="t"/>
              <a:pathLst>
                <a:path extrusionOk="0" h="7275" w="6857">
                  <a:moveTo>
                    <a:pt x="1448" y="0"/>
                  </a:moveTo>
                  <a:cubicBezTo>
                    <a:pt x="1238" y="0"/>
                    <a:pt x="1027" y="75"/>
                    <a:pt x="834" y="271"/>
                  </a:cubicBezTo>
                  <a:cubicBezTo>
                    <a:pt x="1" y="1091"/>
                    <a:pt x="2810" y="2570"/>
                    <a:pt x="2810" y="2570"/>
                  </a:cubicBezTo>
                  <a:cubicBezTo>
                    <a:pt x="2810" y="2570"/>
                    <a:pt x="4934" y="7274"/>
                    <a:pt x="6023" y="7274"/>
                  </a:cubicBezTo>
                  <a:cubicBezTo>
                    <a:pt x="6856" y="7274"/>
                    <a:pt x="6776" y="6105"/>
                    <a:pt x="6708" y="5648"/>
                  </a:cubicBezTo>
                  <a:cubicBezTo>
                    <a:pt x="6453" y="3994"/>
                    <a:pt x="5055" y="2932"/>
                    <a:pt x="3953" y="1803"/>
                  </a:cubicBezTo>
                  <a:cubicBezTo>
                    <a:pt x="3953" y="1803"/>
                    <a:pt x="3334" y="580"/>
                    <a:pt x="2810" y="69"/>
                  </a:cubicBezTo>
                  <a:lnTo>
                    <a:pt x="2810" y="795"/>
                  </a:lnTo>
                  <a:cubicBezTo>
                    <a:pt x="2810" y="795"/>
                    <a:pt x="2133" y="0"/>
                    <a:pt x="1448" y="0"/>
                  </a:cubicBezTo>
                  <a:close/>
                </a:path>
              </a:pathLst>
            </a:custGeom>
            <a:solidFill>
              <a:srgbClr val="F292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5"/>
            <p:cNvSpPr/>
            <p:nvPr/>
          </p:nvSpPr>
          <p:spPr>
            <a:xfrm>
              <a:off x="1285725" y="4079125"/>
              <a:ext cx="210400" cy="180625"/>
            </a:xfrm>
            <a:custGeom>
              <a:rect b="b" l="l" r="r" t="t"/>
              <a:pathLst>
                <a:path extrusionOk="0" h="7225" w="8416">
                  <a:moveTo>
                    <a:pt x="7081" y="0"/>
                  </a:moveTo>
                  <a:cubicBezTo>
                    <a:pt x="6471" y="0"/>
                    <a:pt x="5915" y="721"/>
                    <a:pt x="5915" y="721"/>
                  </a:cubicBezTo>
                  <a:lnTo>
                    <a:pt x="5915" y="9"/>
                  </a:lnTo>
                  <a:cubicBezTo>
                    <a:pt x="5404" y="492"/>
                    <a:pt x="5310" y="1890"/>
                    <a:pt x="5310" y="1890"/>
                  </a:cubicBezTo>
                  <a:cubicBezTo>
                    <a:pt x="5310" y="1890"/>
                    <a:pt x="0" y="5990"/>
                    <a:pt x="1896" y="7079"/>
                  </a:cubicBezTo>
                  <a:cubicBezTo>
                    <a:pt x="2065" y="7179"/>
                    <a:pt x="2238" y="7224"/>
                    <a:pt x="2412" y="7224"/>
                  </a:cubicBezTo>
                  <a:cubicBezTo>
                    <a:pt x="4190" y="7224"/>
                    <a:pt x="6130" y="2509"/>
                    <a:pt x="6130" y="2509"/>
                  </a:cubicBezTo>
                  <a:cubicBezTo>
                    <a:pt x="6130" y="2509"/>
                    <a:pt x="8415" y="1030"/>
                    <a:pt x="7649" y="251"/>
                  </a:cubicBezTo>
                  <a:cubicBezTo>
                    <a:pt x="7465" y="69"/>
                    <a:pt x="7270" y="0"/>
                    <a:pt x="7081" y="0"/>
                  </a:cubicBezTo>
                  <a:close/>
                </a:path>
              </a:pathLst>
            </a:custGeom>
            <a:solidFill>
              <a:srgbClr val="F292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5"/>
            <p:cNvSpPr/>
            <p:nvPr/>
          </p:nvSpPr>
          <p:spPr>
            <a:xfrm>
              <a:off x="1801575" y="3918350"/>
              <a:ext cx="96475" cy="102525"/>
            </a:xfrm>
            <a:custGeom>
              <a:rect b="b" l="l" r="r" t="t"/>
              <a:pathLst>
                <a:path extrusionOk="0" h="4101" w="3859">
                  <a:moveTo>
                    <a:pt x="3858" y="1"/>
                  </a:moveTo>
                  <a:cubicBezTo>
                    <a:pt x="2514" y="1157"/>
                    <a:pt x="1210" y="942"/>
                    <a:pt x="1210" y="942"/>
                  </a:cubicBezTo>
                  <a:cubicBezTo>
                    <a:pt x="1210" y="942"/>
                    <a:pt x="1533" y="1815"/>
                    <a:pt x="565" y="2178"/>
                  </a:cubicBezTo>
                  <a:cubicBezTo>
                    <a:pt x="403" y="2246"/>
                    <a:pt x="202" y="2299"/>
                    <a:pt x="0" y="2367"/>
                  </a:cubicBezTo>
                  <a:lnTo>
                    <a:pt x="1761" y="4101"/>
                  </a:lnTo>
                  <a:cubicBezTo>
                    <a:pt x="2957" y="3657"/>
                    <a:pt x="3858" y="1627"/>
                    <a:pt x="3858" y="1"/>
                  </a:cubicBezTo>
                  <a:close/>
                </a:path>
              </a:pathLst>
            </a:custGeom>
            <a:solidFill>
              <a:srgbClr val="F0B0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5"/>
            <p:cNvSpPr/>
            <p:nvPr/>
          </p:nvSpPr>
          <p:spPr>
            <a:xfrm>
              <a:off x="1542800" y="3864600"/>
              <a:ext cx="27575" cy="32600"/>
            </a:xfrm>
            <a:custGeom>
              <a:rect b="b" l="l" r="r" t="t"/>
              <a:pathLst>
                <a:path extrusionOk="0" h="1304" w="1103">
                  <a:moveTo>
                    <a:pt x="364" y="1304"/>
                  </a:moveTo>
                  <a:cubicBezTo>
                    <a:pt x="364" y="1304"/>
                    <a:pt x="1" y="1223"/>
                    <a:pt x="1" y="618"/>
                  </a:cubicBezTo>
                  <a:cubicBezTo>
                    <a:pt x="1" y="0"/>
                    <a:pt x="1103" y="470"/>
                    <a:pt x="364" y="1304"/>
                  </a:cubicBezTo>
                  <a:close/>
                </a:path>
              </a:pathLst>
            </a:custGeom>
            <a:solidFill>
              <a:srgbClr val="F0B0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5"/>
            <p:cNvSpPr/>
            <p:nvPr/>
          </p:nvSpPr>
          <p:spPr>
            <a:xfrm>
              <a:off x="1876850" y="3847775"/>
              <a:ext cx="29600" cy="34975"/>
            </a:xfrm>
            <a:custGeom>
              <a:rect b="b" l="l" r="r" t="t"/>
              <a:pathLst>
                <a:path extrusionOk="0" h="1399" w="1184">
                  <a:moveTo>
                    <a:pt x="780" y="1399"/>
                  </a:moveTo>
                  <a:cubicBezTo>
                    <a:pt x="780" y="1399"/>
                    <a:pt x="1183" y="1291"/>
                    <a:pt x="1183" y="660"/>
                  </a:cubicBezTo>
                  <a:cubicBezTo>
                    <a:pt x="1183" y="1"/>
                    <a:pt x="0" y="485"/>
                    <a:pt x="780" y="1399"/>
                  </a:cubicBezTo>
                  <a:close/>
                </a:path>
              </a:pathLst>
            </a:custGeom>
            <a:solidFill>
              <a:srgbClr val="F0B0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5"/>
            <p:cNvSpPr/>
            <p:nvPr/>
          </p:nvSpPr>
          <p:spPr>
            <a:xfrm>
              <a:off x="1618425" y="3890125"/>
              <a:ext cx="24875" cy="41700"/>
            </a:xfrm>
            <a:custGeom>
              <a:rect b="b" l="l" r="r" t="t"/>
              <a:pathLst>
                <a:path extrusionOk="0" h="1668" w="995">
                  <a:moveTo>
                    <a:pt x="551" y="1"/>
                  </a:moveTo>
                  <a:cubicBezTo>
                    <a:pt x="551" y="1"/>
                    <a:pt x="995" y="1667"/>
                    <a:pt x="0" y="1318"/>
                  </a:cubicBezTo>
                </a:path>
              </a:pathLst>
            </a:custGeom>
            <a:solidFill>
              <a:srgbClr val="F0B0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5"/>
            <p:cNvSpPr/>
            <p:nvPr/>
          </p:nvSpPr>
          <p:spPr>
            <a:xfrm>
              <a:off x="1790150" y="3864600"/>
              <a:ext cx="30250" cy="40675"/>
            </a:xfrm>
            <a:custGeom>
              <a:rect b="b" l="l" r="r" t="t"/>
              <a:pathLst>
                <a:path extrusionOk="0" h="1627" w="1210">
                  <a:moveTo>
                    <a:pt x="1143" y="0"/>
                  </a:moveTo>
                  <a:cubicBezTo>
                    <a:pt x="1143" y="0"/>
                    <a:pt x="0" y="1613"/>
                    <a:pt x="1210" y="1627"/>
                  </a:cubicBezTo>
                </a:path>
              </a:pathLst>
            </a:custGeom>
            <a:solidFill>
              <a:srgbClr val="F0B0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 name="Google Shape;512;p35"/>
          <p:cNvSpPr txBox="1"/>
          <p:nvPr>
            <p:ph idx="2" type="ctrTitle"/>
          </p:nvPr>
        </p:nvSpPr>
        <p:spPr>
          <a:xfrm>
            <a:off x="4664650" y="2660775"/>
            <a:ext cx="4241700" cy="108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Evangeline Quek Min En A0257905W</a:t>
            </a:r>
            <a:endParaRPr sz="1200"/>
          </a:p>
          <a:p>
            <a:pPr indent="0" lvl="0" marL="0" rtl="0" algn="l">
              <a:spcBef>
                <a:spcPts val="0"/>
              </a:spcBef>
              <a:spcAft>
                <a:spcPts val="0"/>
              </a:spcAft>
              <a:buNone/>
            </a:pPr>
            <a:r>
              <a:rPr lang="en" sz="1200"/>
              <a:t>Isaac Ng She</a:t>
            </a:r>
            <a:r>
              <a:rPr lang="en" sz="1200"/>
              <a:t>ng A0258037B</a:t>
            </a:r>
            <a:endParaRPr sz="1200"/>
          </a:p>
          <a:p>
            <a:pPr indent="0" lvl="0" marL="0" rtl="0" algn="l">
              <a:spcBef>
                <a:spcPts val="0"/>
              </a:spcBef>
              <a:spcAft>
                <a:spcPts val="0"/>
              </a:spcAft>
              <a:buNone/>
            </a:pPr>
            <a:r>
              <a:rPr lang="en" sz="1200"/>
              <a:t>Lim Jing Yun A0256923X</a:t>
            </a:r>
            <a:endParaRPr sz="1200"/>
          </a:p>
          <a:p>
            <a:pPr indent="0" lvl="0" marL="0" rtl="0" algn="l">
              <a:spcBef>
                <a:spcPts val="0"/>
              </a:spcBef>
              <a:spcAft>
                <a:spcPts val="0"/>
              </a:spcAft>
              <a:buNone/>
            </a:pPr>
            <a:r>
              <a:rPr lang="en" sz="1200"/>
              <a:t>Tan Si Xuan A0257152H</a:t>
            </a:r>
            <a:endParaRPr sz="1200"/>
          </a:p>
          <a:p>
            <a:pPr indent="0" lvl="0" marL="0" rtl="0" algn="l">
              <a:spcBef>
                <a:spcPts val="0"/>
              </a:spcBef>
              <a:spcAft>
                <a:spcPts val="0"/>
              </a:spcAft>
              <a:buNone/>
            </a:pPr>
            <a:r>
              <a:rPr lang="en" sz="1200"/>
              <a:t>Shi Wenting A0258166W</a:t>
            </a:r>
            <a:endParaRPr sz="1200"/>
          </a:p>
          <a:p>
            <a:pPr indent="0" lvl="0" marL="0" rtl="0" algn="l">
              <a:spcBef>
                <a:spcPts val="0"/>
              </a:spcBef>
              <a:spcAft>
                <a:spcPts val="0"/>
              </a:spcAft>
              <a:buNone/>
            </a:pPr>
            <a:r>
              <a:rPr lang="en" sz="1200"/>
              <a:t>Wu Tong A0258943N</a:t>
            </a:r>
            <a:endParaRPr sz="1200"/>
          </a:p>
          <a:p>
            <a:pPr indent="0" lvl="0" marL="0" rtl="0" algn="l">
              <a:spcBef>
                <a:spcPts val="0"/>
              </a:spcBef>
              <a:spcAft>
                <a:spcPts val="0"/>
              </a:spcAft>
              <a:buNone/>
            </a:pPr>
            <a:r>
              <a:t/>
            </a:r>
            <a:endParaRPr sz="1200"/>
          </a:p>
        </p:txBody>
      </p:sp>
      <p:sp>
        <p:nvSpPr>
          <p:cNvPr id="513" name="Google Shape;513;p35"/>
          <p:cNvSpPr txBox="1"/>
          <p:nvPr>
            <p:ph type="ctrTitle"/>
          </p:nvPr>
        </p:nvSpPr>
        <p:spPr>
          <a:xfrm>
            <a:off x="4665474" y="1356138"/>
            <a:ext cx="4118100" cy="127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700">
                <a:latin typeface="Raleway"/>
                <a:ea typeface="Raleway"/>
                <a:cs typeface="Raleway"/>
                <a:sym typeface="Raleway"/>
              </a:rPr>
              <a:t>FLIGHT DATA ANALYSIS</a:t>
            </a:r>
            <a:r>
              <a:rPr lang="en" sz="3700">
                <a:latin typeface="Raleway"/>
                <a:ea typeface="Raleway"/>
                <a:cs typeface="Raleway"/>
                <a:sym typeface="Raleway"/>
              </a:rPr>
              <a:t> </a:t>
            </a:r>
            <a:endParaRPr sz="3700">
              <a:latin typeface="Raleway"/>
              <a:ea typeface="Raleway"/>
              <a:cs typeface="Raleway"/>
              <a:sym typeface="Raleway"/>
            </a:endParaRPr>
          </a:p>
          <a:p>
            <a:pPr indent="0" lvl="0" marL="0" rtl="0" algn="l">
              <a:spcBef>
                <a:spcPts val="0"/>
              </a:spcBef>
              <a:spcAft>
                <a:spcPts val="0"/>
              </a:spcAft>
              <a:buNone/>
            </a:pPr>
            <a:r>
              <a:rPr lang="en" sz="1900">
                <a:solidFill>
                  <a:schemeClr val="dk2"/>
                </a:solidFill>
                <a:latin typeface="Raleway"/>
                <a:ea typeface="Raleway"/>
                <a:cs typeface="Raleway"/>
                <a:sym typeface="Raleway"/>
              </a:rPr>
              <a:t>Acorn Airlines VS Berry Airlines</a:t>
            </a:r>
            <a:endParaRPr sz="4200">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44"/>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Percentages of Cancellations</a:t>
            </a:r>
            <a:endParaRPr>
              <a:solidFill>
                <a:schemeClr val="dk2"/>
              </a:solidFill>
              <a:latin typeface="Raleway"/>
              <a:ea typeface="Raleway"/>
              <a:cs typeface="Raleway"/>
              <a:sym typeface="Raleway"/>
            </a:endParaRPr>
          </a:p>
        </p:txBody>
      </p:sp>
      <p:pic>
        <p:nvPicPr>
          <p:cNvPr id="1632" name="Google Shape;1632;p44" title="Points scored"/>
          <p:cNvPicPr preferRelativeResize="0"/>
          <p:nvPr/>
        </p:nvPicPr>
        <p:blipFill>
          <a:blip r:embed="rId3">
            <a:alphaModFix/>
          </a:blip>
          <a:stretch>
            <a:fillRect/>
          </a:stretch>
        </p:blipFill>
        <p:spPr>
          <a:xfrm>
            <a:off x="728225" y="1477462"/>
            <a:ext cx="4092450" cy="2877474"/>
          </a:xfrm>
          <a:prstGeom prst="rect">
            <a:avLst/>
          </a:prstGeom>
          <a:noFill/>
          <a:ln>
            <a:noFill/>
          </a:ln>
        </p:spPr>
      </p:pic>
      <p:sp>
        <p:nvSpPr>
          <p:cNvPr id="1633" name="Google Shape;1633;p44"/>
          <p:cNvSpPr txBox="1"/>
          <p:nvPr/>
        </p:nvSpPr>
        <p:spPr>
          <a:xfrm>
            <a:off x="4719050" y="1731050"/>
            <a:ext cx="3582600" cy="237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solidFill>
                  <a:srgbClr val="212121"/>
                </a:solidFill>
                <a:latin typeface="Raleway"/>
                <a:ea typeface="Raleway"/>
                <a:cs typeface="Raleway"/>
                <a:sym typeface="Raleway"/>
              </a:rPr>
              <a:t>% of cancellations</a:t>
            </a:r>
            <a:r>
              <a:rPr lang="en" sz="2900">
                <a:solidFill>
                  <a:srgbClr val="212121"/>
                </a:solidFill>
                <a:latin typeface="Raleway"/>
                <a:ea typeface="Raleway"/>
                <a:cs typeface="Raleway"/>
                <a:sym typeface="Raleway"/>
              </a:rPr>
              <a:t> </a:t>
            </a:r>
            <a:endParaRPr sz="2900">
              <a:solidFill>
                <a:srgbClr val="212121"/>
              </a:solidFill>
              <a:latin typeface="Raleway"/>
              <a:ea typeface="Raleway"/>
              <a:cs typeface="Raleway"/>
              <a:sym typeface="Raleway"/>
            </a:endParaRPr>
          </a:p>
          <a:p>
            <a:pPr indent="0" lvl="0" marL="0" rtl="0" algn="ctr">
              <a:spcBef>
                <a:spcPts val="0"/>
              </a:spcBef>
              <a:spcAft>
                <a:spcPts val="0"/>
              </a:spcAft>
              <a:buNone/>
            </a:pPr>
            <a:r>
              <a:rPr lang="en" sz="2900">
                <a:solidFill>
                  <a:srgbClr val="212121"/>
                </a:solidFill>
                <a:latin typeface="Raleway"/>
                <a:ea typeface="Raleway"/>
                <a:cs typeface="Raleway"/>
                <a:sym typeface="Raleway"/>
              </a:rPr>
              <a:t>for </a:t>
            </a:r>
            <a:r>
              <a:rPr b="1" lang="en" sz="2900">
                <a:solidFill>
                  <a:srgbClr val="FF6B65"/>
                </a:solidFill>
                <a:latin typeface="Raleway"/>
                <a:ea typeface="Raleway"/>
                <a:cs typeface="Raleway"/>
                <a:sym typeface="Raleway"/>
              </a:rPr>
              <a:t>our airlines</a:t>
            </a:r>
            <a:r>
              <a:rPr lang="en" sz="2900">
                <a:solidFill>
                  <a:srgbClr val="212121"/>
                </a:solidFill>
                <a:latin typeface="Raleway"/>
                <a:ea typeface="Raleway"/>
                <a:cs typeface="Raleway"/>
                <a:sym typeface="Raleway"/>
              </a:rPr>
              <a:t> is </a:t>
            </a:r>
            <a:endParaRPr sz="2900">
              <a:solidFill>
                <a:srgbClr val="212121"/>
              </a:solidFill>
              <a:latin typeface="Raleway"/>
              <a:ea typeface="Raleway"/>
              <a:cs typeface="Raleway"/>
              <a:sym typeface="Raleway"/>
            </a:endParaRPr>
          </a:p>
          <a:p>
            <a:pPr indent="0" lvl="0" marL="0" rtl="0" algn="ctr">
              <a:spcBef>
                <a:spcPts val="0"/>
              </a:spcBef>
              <a:spcAft>
                <a:spcPts val="0"/>
              </a:spcAft>
              <a:buNone/>
            </a:pPr>
            <a:r>
              <a:rPr b="1" lang="en" sz="5500">
                <a:solidFill>
                  <a:schemeClr val="accent1"/>
                </a:solidFill>
                <a:latin typeface="Raleway"/>
                <a:ea typeface="Raleway"/>
                <a:cs typeface="Raleway"/>
                <a:sym typeface="Raleway"/>
              </a:rPr>
              <a:t>9 times</a:t>
            </a:r>
            <a:r>
              <a:rPr lang="en" sz="4800">
                <a:solidFill>
                  <a:srgbClr val="212121"/>
                </a:solidFill>
                <a:latin typeface="Raleway"/>
                <a:ea typeface="Raleway"/>
                <a:cs typeface="Raleway"/>
                <a:sym typeface="Raleway"/>
              </a:rPr>
              <a:t> </a:t>
            </a:r>
            <a:endParaRPr sz="4800">
              <a:solidFill>
                <a:srgbClr val="212121"/>
              </a:solidFill>
              <a:latin typeface="Raleway"/>
              <a:ea typeface="Raleway"/>
              <a:cs typeface="Raleway"/>
              <a:sym typeface="Raleway"/>
            </a:endParaRPr>
          </a:p>
          <a:p>
            <a:pPr indent="0" lvl="0" marL="0" rtl="0" algn="ctr">
              <a:spcBef>
                <a:spcPts val="0"/>
              </a:spcBef>
              <a:spcAft>
                <a:spcPts val="0"/>
              </a:spcAft>
              <a:buNone/>
            </a:pPr>
            <a:r>
              <a:rPr lang="en" sz="2900">
                <a:solidFill>
                  <a:srgbClr val="212121"/>
                </a:solidFill>
                <a:latin typeface="Raleway"/>
                <a:ea typeface="Raleway"/>
                <a:cs typeface="Raleway"/>
                <a:sym typeface="Raleway"/>
              </a:rPr>
              <a:t>that of </a:t>
            </a:r>
            <a:r>
              <a:rPr b="1" lang="en" sz="2900">
                <a:solidFill>
                  <a:srgbClr val="00C3B1"/>
                </a:solidFill>
                <a:latin typeface="Raleway"/>
                <a:ea typeface="Raleway"/>
                <a:cs typeface="Raleway"/>
                <a:sym typeface="Raleway"/>
              </a:rPr>
              <a:t>BA</a:t>
            </a:r>
            <a:endParaRPr b="1" sz="2900">
              <a:solidFill>
                <a:srgbClr val="00C3B1"/>
              </a:solidFill>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45"/>
          <p:cNvSpPr txBox="1"/>
          <p:nvPr>
            <p:ph idx="1" type="body"/>
          </p:nvPr>
        </p:nvSpPr>
        <p:spPr>
          <a:xfrm>
            <a:off x="729337" y="1415038"/>
            <a:ext cx="4566600" cy="302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t>We have </a:t>
            </a:r>
            <a:r>
              <a:rPr b="1" lang="en" sz="2300">
                <a:solidFill>
                  <a:schemeClr val="accent1"/>
                </a:solidFill>
              </a:rPr>
              <a:t>higher percentage of cancelled flights</a:t>
            </a:r>
            <a:r>
              <a:rPr lang="en" sz="2100"/>
              <a:t>, suggesting </a:t>
            </a:r>
            <a:r>
              <a:rPr b="1" lang="en" sz="2900">
                <a:solidFill>
                  <a:srgbClr val="FF0000"/>
                </a:solidFill>
              </a:rPr>
              <a:t>performance</a:t>
            </a:r>
            <a:r>
              <a:rPr b="1" lang="en" sz="2900">
                <a:solidFill>
                  <a:srgbClr val="FF0000"/>
                </a:solidFill>
              </a:rPr>
              <a:t> issues</a:t>
            </a:r>
            <a:endParaRPr b="1" sz="2900">
              <a:solidFill>
                <a:srgbClr val="FF0000"/>
              </a:solidFill>
            </a:endParaRPr>
          </a:p>
        </p:txBody>
      </p:sp>
      <p:sp>
        <p:nvSpPr>
          <p:cNvPr id="1639" name="Google Shape;1639;p45"/>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Key Takeaway</a:t>
            </a:r>
            <a:endParaRPr>
              <a:solidFill>
                <a:schemeClr val="lt1"/>
              </a:solidFill>
              <a:latin typeface="Raleway"/>
              <a:ea typeface="Raleway"/>
              <a:cs typeface="Raleway"/>
              <a:sym typeface="Raleway"/>
            </a:endParaRPr>
          </a:p>
        </p:txBody>
      </p:sp>
      <p:grpSp>
        <p:nvGrpSpPr>
          <p:cNvPr id="1640" name="Google Shape;1640;p45"/>
          <p:cNvGrpSpPr/>
          <p:nvPr/>
        </p:nvGrpSpPr>
        <p:grpSpPr>
          <a:xfrm rot="-2494932">
            <a:off x="8027716" y="3458263"/>
            <a:ext cx="3448577" cy="208792"/>
            <a:chOff x="6336019" y="3733725"/>
            <a:chExt cx="2566206" cy="351310"/>
          </a:xfrm>
        </p:grpSpPr>
        <p:sp>
          <p:nvSpPr>
            <p:cNvPr id="1641" name="Google Shape;1641;p45"/>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45"/>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45"/>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45"/>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5" name="Google Shape;1645;p45"/>
          <p:cNvGrpSpPr/>
          <p:nvPr/>
        </p:nvGrpSpPr>
        <p:grpSpPr>
          <a:xfrm rot="2700000">
            <a:off x="10600881" y="3006013"/>
            <a:ext cx="1970273" cy="208767"/>
            <a:chOff x="6336019" y="3733725"/>
            <a:chExt cx="2566206" cy="351310"/>
          </a:xfrm>
        </p:grpSpPr>
        <p:sp>
          <p:nvSpPr>
            <p:cNvPr id="1646" name="Google Shape;1646;p45"/>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45"/>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45"/>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45"/>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0" name="Google Shape;1650;p45"/>
          <p:cNvGrpSpPr/>
          <p:nvPr/>
        </p:nvGrpSpPr>
        <p:grpSpPr>
          <a:xfrm>
            <a:off x="12384752" y="3598222"/>
            <a:ext cx="1970333" cy="208784"/>
            <a:chOff x="6336019" y="3733725"/>
            <a:chExt cx="2566206" cy="351310"/>
          </a:xfrm>
        </p:grpSpPr>
        <p:sp>
          <p:nvSpPr>
            <p:cNvPr id="1651" name="Google Shape;1651;p45"/>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45"/>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45"/>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45"/>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55" name="Google Shape;1655;p45"/>
          <p:cNvSpPr/>
          <p:nvPr/>
        </p:nvSpPr>
        <p:spPr>
          <a:xfrm>
            <a:off x="6297475" y="3807001"/>
            <a:ext cx="615900" cy="630900"/>
          </a:xfrm>
          <a:prstGeom prst="ellipse">
            <a:avLst/>
          </a:prstGeom>
          <a:solidFill>
            <a:schemeClr val="accent1"/>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01</a:t>
            </a:r>
            <a:endParaRPr b="0" i="0" sz="1400" u="none" cap="none" strike="noStrike">
              <a:solidFill>
                <a:schemeClr val="lt1"/>
              </a:solidFill>
              <a:latin typeface="Alata"/>
              <a:ea typeface="Alata"/>
              <a:cs typeface="Alata"/>
              <a:sym typeface="Alata"/>
            </a:endParaRPr>
          </a:p>
        </p:txBody>
      </p:sp>
      <p:sp>
        <p:nvSpPr>
          <p:cNvPr id="1656" name="Google Shape;1656;p45"/>
          <p:cNvSpPr/>
          <p:nvPr/>
        </p:nvSpPr>
        <p:spPr>
          <a:xfrm>
            <a:off x="8507138" y="3387151"/>
            <a:ext cx="615900" cy="630900"/>
          </a:xfrm>
          <a:prstGeom prst="ellipse">
            <a:avLst/>
          </a:prstGeom>
          <a:solidFill>
            <a:srgbClr val="9E9E9E"/>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02</a:t>
            </a:r>
            <a:endParaRPr b="0" i="0" sz="1400" u="none" cap="none" strike="noStrike">
              <a:solidFill>
                <a:schemeClr val="lt1"/>
              </a:solidFill>
              <a:latin typeface="Alata"/>
              <a:ea typeface="Alata"/>
              <a:cs typeface="Alata"/>
              <a:sym typeface="Alata"/>
            </a:endParaRPr>
          </a:p>
        </p:txBody>
      </p:sp>
      <p:sp>
        <p:nvSpPr>
          <p:cNvPr id="1657" name="Google Shape;1657;p45"/>
          <p:cNvSpPr/>
          <p:nvPr/>
        </p:nvSpPr>
        <p:spPr>
          <a:xfrm>
            <a:off x="9444213" y="2509526"/>
            <a:ext cx="615900" cy="630900"/>
          </a:xfrm>
          <a:prstGeom prst="ellipse">
            <a:avLst/>
          </a:prstGeom>
          <a:solidFill>
            <a:srgbClr val="9E9E9E"/>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03</a:t>
            </a:r>
            <a:endParaRPr b="0" i="0" sz="1400" u="none" cap="none" strike="noStrike">
              <a:solidFill>
                <a:schemeClr val="lt1"/>
              </a:solidFill>
              <a:latin typeface="Alata"/>
              <a:ea typeface="Alata"/>
              <a:cs typeface="Alata"/>
              <a:sym typeface="Alata"/>
            </a:endParaRPr>
          </a:p>
        </p:txBody>
      </p:sp>
      <p:sp>
        <p:nvSpPr>
          <p:cNvPr id="1658" name="Google Shape;1658;p45"/>
          <p:cNvSpPr/>
          <p:nvPr/>
        </p:nvSpPr>
        <p:spPr>
          <a:xfrm>
            <a:off x="10796125" y="1597726"/>
            <a:ext cx="615900" cy="630900"/>
          </a:xfrm>
          <a:prstGeom prst="ellipse">
            <a:avLst/>
          </a:prstGeom>
          <a:solidFill>
            <a:srgbClr val="9E9E9E"/>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04</a:t>
            </a:r>
            <a:endParaRPr b="0" i="0" sz="1400" u="none" cap="none" strike="noStrike">
              <a:solidFill>
                <a:schemeClr val="lt1"/>
              </a:solidFill>
              <a:latin typeface="Alata"/>
              <a:ea typeface="Alata"/>
              <a:cs typeface="Alata"/>
              <a:sym typeface="Alata"/>
            </a:endParaRPr>
          </a:p>
        </p:txBody>
      </p:sp>
      <p:sp>
        <p:nvSpPr>
          <p:cNvPr id="1659" name="Google Shape;1659;p45"/>
          <p:cNvSpPr/>
          <p:nvPr/>
        </p:nvSpPr>
        <p:spPr>
          <a:xfrm>
            <a:off x="12385475" y="2874476"/>
            <a:ext cx="615900" cy="630900"/>
          </a:xfrm>
          <a:prstGeom prst="ellipse">
            <a:avLst/>
          </a:prstGeom>
          <a:solidFill>
            <a:srgbClr val="9E9E9E"/>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05</a:t>
            </a:r>
            <a:endParaRPr b="0" i="0" sz="1400" u="none" cap="none" strike="noStrike">
              <a:solidFill>
                <a:schemeClr val="lt1"/>
              </a:solidFill>
              <a:latin typeface="Alata"/>
              <a:ea typeface="Alata"/>
              <a:cs typeface="Alata"/>
              <a:sym typeface="Alata"/>
            </a:endParaRPr>
          </a:p>
        </p:txBody>
      </p:sp>
      <p:cxnSp>
        <p:nvCxnSpPr>
          <p:cNvPr id="1660" name="Google Shape;1660;p45"/>
          <p:cNvCxnSpPr/>
          <p:nvPr/>
        </p:nvCxnSpPr>
        <p:spPr>
          <a:xfrm flipH="1" rot="10800000">
            <a:off x="6605425" y="3273001"/>
            <a:ext cx="3300" cy="534000"/>
          </a:xfrm>
          <a:prstGeom prst="straightConnector1">
            <a:avLst/>
          </a:prstGeom>
          <a:noFill/>
          <a:ln cap="flat" cmpd="sng" w="9525">
            <a:solidFill>
              <a:schemeClr val="dk2"/>
            </a:solidFill>
            <a:prstDash val="solid"/>
            <a:round/>
            <a:headEnd len="sm" w="sm" type="none"/>
            <a:tailEnd len="sm" w="sm" type="none"/>
          </a:ln>
        </p:spPr>
      </p:cxnSp>
      <p:sp>
        <p:nvSpPr>
          <p:cNvPr id="1661" name="Google Shape;1661;p45"/>
          <p:cNvSpPr txBox="1"/>
          <p:nvPr/>
        </p:nvSpPr>
        <p:spPr>
          <a:xfrm>
            <a:off x="10383750" y="4126550"/>
            <a:ext cx="2634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2000"/>
              <a:buFont typeface="Arial"/>
              <a:buNone/>
            </a:pPr>
            <a:r>
              <a:t/>
            </a:r>
            <a:endParaRPr sz="2000">
              <a:solidFill>
                <a:schemeClr val="dk1"/>
              </a:solidFill>
              <a:latin typeface="Alata"/>
              <a:ea typeface="Alata"/>
              <a:cs typeface="Alata"/>
              <a:sym typeface="Alata"/>
            </a:endParaRPr>
          </a:p>
        </p:txBody>
      </p:sp>
      <p:cxnSp>
        <p:nvCxnSpPr>
          <p:cNvPr id="1662" name="Google Shape;1662;p45"/>
          <p:cNvCxnSpPr/>
          <p:nvPr/>
        </p:nvCxnSpPr>
        <p:spPr>
          <a:xfrm>
            <a:off x="9862042" y="4148858"/>
            <a:ext cx="586800" cy="636300"/>
          </a:xfrm>
          <a:prstGeom prst="straightConnector1">
            <a:avLst/>
          </a:prstGeom>
          <a:noFill/>
          <a:ln cap="flat" cmpd="sng" w="9525">
            <a:solidFill>
              <a:schemeClr val="dk2"/>
            </a:solidFill>
            <a:prstDash val="solid"/>
            <a:round/>
            <a:headEnd len="sm" w="sm" type="none"/>
            <a:tailEnd len="sm" w="sm" type="none"/>
          </a:ln>
        </p:spPr>
      </p:cxnSp>
      <p:cxnSp>
        <p:nvCxnSpPr>
          <p:cNvPr id="1663" name="Google Shape;1663;p45"/>
          <p:cNvCxnSpPr/>
          <p:nvPr/>
        </p:nvCxnSpPr>
        <p:spPr>
          <a:xfrm>
            <a:off x="9619650" y="4561950"/>
            <a:ext cx="764100" cy="0"/>
          </a:xfrm>
          <a:prstGeom prst="straightConnector1">
            <a:avLst/>
          </a:prstGeom>
          <a:noFill/>
          <a:ln cap="flat" cmpd="sng" w="9525">
            <a:solidFill>
              <a:schemeClr val="dk2"/>
            </a:solidFill>
            <a:prstDash val="solid"/>
            <a:round/>
            <a:headEnd len="sm" w="sm" type="none"/>
            <a:tailEnd len="sm" w="sm" type="none"/>
          </a:ln>
        </p:spPr>
      </p:cxnSp>
      <p:sp>
        <p:nvSpPr>
          <p:cNvPr id="1664" name="Google Shape;1664;p45"/>
          <p:cNvSpPr txBox="1"/>
          <p:nvPr/>
        </p:nvSpPr>
        <p:spPr>
          <a:xfrm>
            <a:off x="5992675" y="2738125"/>
            <a:ext cx="2095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Overview </a:t>
            </a:r>
            <a:endParaRPr b="0" i="0" sz="2000" u="none" cap="none" strike="noStrike">
              <a:solidFill>
                <a:schemeClr val="dk1"/>
              </a:solidFill>
              <a:latin typeface="Alata"/>
              <a:ea typeface="Alata"/>
              <a:cs typeface="Alata"/>
              <a:sym typeface="Alata"/>
            </a:endParaRPr>
          </a:p>
        </p:txBody>
      </p:sp>
      <p:cxnSp>
        <p:nvCxnSpPr>
          <p:cNvPr id="1665" name="Google Shape;1665;p45"/>
          <p:cNvCxnSpPr>
            <a:stCxn id="1657" idx="1"/>
          </p:cNvCxnSpPr>
          <p:nvPr/>
        </p:nvCxnSpPr>
        <p:spPr>
          <a:xfrm rot="10800000">
            <a:off x="9186109" y="2144119"/>
            <a:ext cx="348300" cy="457800"/>
          </a:xfrm>
          <a:prstGeom prst="straightConnector1">
            <a:avLst/>
          </a:prstGeom>
          <a:noFill/>
          <a:ln cap="flat" cmpd="sng" w="9525">
            <a:solidFill>
              <a:schemeClr val="dk2"/>
            </a:solidFill>
            <a:prstDash val="solid"/>
            <a:round/>
            <a:headEnd len="sm" w="sm" type="none"/>
            <a:tailEnd len="sm" w="sm" type="none"/>
          </a:ln>
        </p:spPr>
      </p:cxnSp>
      <p:sp>
        <p:nvSpPr>
          <p:cNvPr id="1666" name="Google Shape;1666;p45"/>
          <p:cNvSpPr txBox="1"/>
          <p:nvPr/>
        </p:nvSpPr>
        <p:spPr>
          <a:xfrm>
            <a:off x="9332900" y="168313"/>
            <a:ext cx="26346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On time performance of AA &amp; BA flights</a:t>
            </a:r>
            <a:endParaRPr b="0" i="0" sz="2000" u="none" cap="none" strike="noStrike">
              <a:solidFill>
                <a:schemeClr val="dk1"/>
              </a:solidFill>
              <a:latin typeface="Alata"/>
              <a:ea typeface="Alata"/>
              <a:cs typeface="Alata"/>
              <a:sym typeface="Alata"/>
            </a:endParaRPr>
          </a:p>
        </p:txBody>
      </p:sp>
      <p:cxnSp>
        <p:nvCxnSpPr>
          <p:cNvPr id="1667" name="Google Shape;1667;p45"/>
          <p:cNvCxnSpPr>
            <a:stCxn id="1659" idx="6"/>
          </p:cNvCxnSpPr>
          <p:nvPr/>
        </p:nvCxnSpPr>
        <p:spPr>
          <a:xfrm flipH="1" rot="10800000">
            <a:off x="13001375" y="3181826"/>
            <a:ext cx="659700" cy="8100"/>
          </a:xfrm>
          <a:prstGeom prst="straightConnector1">
            <a:avLst/>
          </a:prstGeom>
          <a:noFill/>
          <a:ln cap="flat" cmpd="sng" w="9525">
            <a:solidFill>
              <a:schemeClr val="dk2"/>
            </a:solidFill>
            <a:prstDash val="solid"/>
            <a:round/>
            <a:headEnd len="sm" w="sm" type="none"/>
            <a:tailEnd len="sm" w="sm" type="none"/>
          </a:ln>
        </p:spPr>
      </p:cxnSp>
      <p:cxnSp>
        <p:nvCxnSpPr>
          <p:cNvPr id="1668" name="Google Shape;1668;p45"/>
          <p:cNvCxnSpPr/>
          <p:nvPr/>
        </p:nvCxnSpPr>
        <p:spPr>
          <a:xfrm rot="10800000">
            <a:off x="13649525" y="2668600"/>
            <a:ext cx="11400" cy="513300"/>
          </a:xfrm>
          <a:prstGeom prst="straightConnector1">
            <a:avLst/>
          </a:prstGeom>
          <a:noFill/>
          <a:ln cap="flat" cmpd="sng" w="9525">
            <a:solidFill>
              <a:schemeClr val="dk2"/>
            </a:solidFill>
            <a:prstDash val="solid"/>
            <a:round/>
            <a:headEnd len="sm" w="sm" type="none"/>
            <a:tailEnd len="sm" w="sm" type="none"/>
          </a:ln>
        </p:spPr>
      </p:cxnSp>
      <p:sp>
        <p:nvSpPr>
          <p:cNvPr id="1669" name="Google Shape;1669;p45"/>
          <p:cNvSpPr txBox="1"/>
          <p:nvPr/>
        </p:nvSpPr>
        <p:spPr>
          <a:xfrm>
            <a:off x="12673750" y="1872175"/>
            <a:ext cx="15408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Proposed Solutions</a:t>
            </a:r>
            <a:endParaRPr b="0" i="0" sz="2000" u="none" cap="none" strike="noStrike">
              <a:solidFill>
                <a:schemeClr val="dk1"/>
              </a:solidFill>
              <a:latin typeface="Alata"/>
              <a:ea typeface="Alata"/>
              <a:cs typeface="Alata"/>
              <a:sym typeface="Alata"/>
            </a:endParaRPr>
          </a:p>
        </p:txBody>
      </p:sp>
      <p:grpSp>
        <p:nvGrpSpPr>
          <p:cNvPr id="1670" name="Google Shape;1670;p45"/>
          <p:cNvGrpSpPr/>
          <p:nvPr/>
        </p:nvGrpSpPr>
        <p:grpSpPr>
          <a:xfrm>
            <a:off x="6639694" y="4576263"/>
            <a:ext cx="1970333" cy="208784"/>
            <a:chOff x="6336019" y="3733725"/>
            <a:chExt cx="2566206" cy="351310"/>
          </a:xfrm>
        </p:grpSpPr>
        <p:sp>
          <p:nvSpPr>
            <p:cNvPr id="1671" name="Google Shape;1671;p45"/>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45"/>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45"/>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45"/>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75" name="Google Shape;1675;p45"/>
          <p:cNvCxnSpPr/>
          <p:nvPr/>
        </p:nvCxnSpPr>
        <p:spPr>
          <a:xfrm flipH="1" rot="10800000">
            <a:off x="11120575" y="1260625"/>
            <a:ext cx="1137600" cy="15900"/>
          </a:xfrm>
          <a:prstGeom prst="straightConnector1">
            <a:avLst/>
          </a:prstGeom>
          <a:noFill/>
          <a:ln cap="flat" cmpd="sng" w="9525">
            <a:solidFill>
              <a:schemeClr val="dk2"/>
            </a:solidFill>
            <a:prstDash val="solid"/>
            <a:round/>
            <a:headEnd len="sm" w="sm" type="none"/>
            <a:tailEnd len="sm" w="sm" type="none"/>
          </a:ln>
        </p:spPr>
      </p:cxnSp>
      <p:cxnSp>
        <p:nvCxnSpPr>
          <p:cNvPr id="1676" name="Google Shape;1676;p45"/>
          <p:cNvCxnSpPr/>
          <p:nvPr/>
        </p:nvCxnSpPr>
        <p:spPr>
          <a:xfrm flipH="1" rot="10800000">
            <a:off x="11104075" y="1276426"/>
            <a:ext cx="600" cy="321300"/>
          </a:xfrm>
          <a:prstGeom prst="straightConnector1">
            <a:avLst/>
          </a:prstGeom>
          <a:noFill/>
          <a:ln cap="flat" cmpd="sng" w="9525">
            <a:solidFill>
              <a:schemeClr val="dk2"/>
            </a:solidFill>
            <a:prstDash val="solid"/>
            <a:round/>
            <a:headEnd len="sm" w="sm" type="none"/>
            <a:tailEnd len="sm" w="sm" type="none"/>
          </a:ln>
        </p:spPr>
      </p:cxnSp>
      <p:sp>
        <p:nvSpPr>
          <p:cNvPr id="1677" name="Google Shape;1677;p45"/>
          <p:cNvSpPr txBox="1"/>
          <p:nvPr/>
        </p:nvSpPr>
        <p:spPr>
          <a:xfrm>
            <a:off x="11489700" y="998188"/>
            <a:ext cx="41079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t/>
            </a:r>
            <a:endParaRPr sz="2000">
              <a:solidFill>
                <a:schemeClr val="dk1"/>
              </a:solidFill>
              <a:latin typeface="Alata"/>
              <a:ea typeface="Alata"/>
              <a:cs typeface="Alata"/>
              <a:sym typeface="Alata"/>
            </a:endParaRPr>
          </a:p>
        </p:txBody>
      </p:sp>
      <p:sp>
        <p:nvSpPr>
          <p:cNvPr id="1678" name="Google Shape;1678;p45"/>
          <p:cNvSpPr txBox="1"/>
          <p:nvPr/>
        </p:nvSpPr>
        <p:spPr>
          <a:xfrm>
            <a:off x="12508825" y="1055613"/>
            <a:ext cx="2634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2000"/>
              <a:buFont typeface="Arial"/>
              <a:buNone/>
            </a:pPr>
            <a:r>
              <a:t/>
            </a:r>
            <a:endParaRPr sz="2000">
              <a:solidFill>
                <a:schemeClr val="dk1"/>
              </a:solidFill>
              <a:latin typeface="Alata"/>
              <a:ea typeface="Alata"/>
              <a:cs typeface="Alata"/>
              <a:sym typeface="Alata"/>
            </a:endParaRPr>
          </a:p>
        </p:txBody>
      </p:sp>
      <p:sp>
        <p:nvSpPr>
          <p:cNvPr id="1679" name="Google Shape;1679;p45"/>
          <p:cNvSpPr txBox="1"/>
          <p:nvPr/>
        </p:nvSpPr>
        <p:spPr>
          <a:xfrm>
            <a:off x="10448850" y="3976038"/>
            <a:ext cx="2634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Aircraft utilisation of AA &amp; BA</a:t>
            </a:r>
            <a:endParaRPr b="0" i="0" sz="2000" u="none" cap="none" strike="noStrike">
              <a:solidFill>
                <a:schemeClr val="dk1"/>
              </a:solidFill>
              <a:latin typeface="Alata"/>
              <a:ea typeface="Alata"/>
              <a:cs typeface="Alata"/>
              <a:sym typeface="Alata"/>
            </a:endParaRPr>
          </a:p>
        </p:txBody>
      </p:sp>
      <p:sp>
        <p:nvSpPr>
          <p:cNvPr id="1680" name="Google Shape;1680;p45"/>
          <p:cNvSpPr txBox="1"/>
          <p:nvPr/>
        </p:nvSpPr>
        <p:spPr>
          <a:xfrm>
            <a:off x="12337925" y="1022263"/>
            <a:ext cx="2634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Gap analysis</a:t>
            </a:r>
            <a:endParaRPr b="0" i="0" sz="2000" u="none" cap="none" strike="noStrike">
              <a:solidFill>
                <a:schemeClr val="dk1"/>
              </a:solidFill>
              <a:latin typeface="Alata"/>
              <a:ea typeface="Alata"/>
              <a:cs typeface="Alata"/>
              <a:sym typeface="Alat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46"/>
          <p:cNvSpPr txBox="1"/>
          <p:nvPr>
            <p:ph type="title"/>
          </p:nvPr>
        </p:nvSpPr>
        <p:spPr>
          <a:xfrm>
            <a:off x="717525" y="445025"/>
            <a:ext cx="7708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Outline</a:t>
            </a:r>
            <a:endParaRPr>
              <a:latin typeface="Raleway"/>
              <a:ea typeface="Raleway"/>
              <a:cs typeface="Raleway"/>
              <a:sym typeface="Raleway"/>
            </a:endParaRPr>
          </a:p>
        </p:txBody>
      </p:sp>
      <p:grpSp>
        <p:nvGrpSpPr>
          <p:cNvPr id="1686" name="Google Shape;1686;p46"/>
          <p:cNvGrpSpPr/>
          <p:nvPr/>
        </p:nvGrpSpPr>
        <p:grpSpPr>
          <a:xfrm rot="-2494932">
            <a:off x="2160316" y="3458263"/>
            <a:ext cx="3448577" cy="208792"/>
            <a:chOff x="6336019" y="3733725"/>
            <a:chExt cx="2566206" cy="351310"/>
          </a:xfrm>
        </p:grpSpPr>
        <p:sp>
          <p:nvSpPr>
            <p:cNvPr id="1687" name="Google Shape;1687;p4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4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4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4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1" name="Google Shape;1691;p46"/>
          <p:cNvGrpSpPr/>
          <p:nvPr/>
        </p:nvGrpSpPr>
        <p:grpSpPr>
          <a:xfrm rot="2700000">
            <a:off x="4733481" y="3006013"/>
            <a:ext cx="1970273" cy="208767"/>
            <a:chOff x="6336019" y="3733725"/>
            <a:chExt cx="2566206" cy="351310"/>
          </a:xfrm>
        </p:grpSpPr>
        <p:sp>
          <p:nvSpPr>
            <p:cNvPr id="1692" name="Google Shape;1692;p4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4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4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4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6" name="Google Shape;1696;p46"/>
          <p:cNvGrpSpPr/>
          <p:nvPr/>
        </p:nvGrpSpPr>
        <p:grpSpPr>
          <a:xfrm>
            <a:off x="6364952" y="3598222"/>
            <a:ext cx="1970333" cy="208784"/>
            <a:chOff x="6336019" y="3733725"/>
            <a:chExt cx="2566206" cy="351310"/>
          </a:xfrm>
        </p:grpSpPr>
        <p:sp>
          <p:nvSpPr>
            <p:cNvPr id="1697" name="Google Shape;1697;p4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4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4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4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01" name="Google Shape;1701;p46"/>
          <p:cNvSpPr/>
          <p:nvPr/>
        </p:nvSpPr>
        <p:spPr>
          <a:xfrm>
            <a:off x="430075" y="3807001"/>
            <a:ext cx="615900" cy="630900"/>
          </a:xfrm>
          <a:prstGeom prst="ellipse">
            <a:avLst/>
          </a:prstGeom>
          <a:solidFill>
            <a:srgbClr val="9E9E9E"/>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01</a:t>
            </a:r>
            <a:endParaRPr b="0" i="0" sz="1400" u="none" cap="none" strike="noStrike">
              <a:solidFill>
                <a:schemeClr val="lt1"/>
              </a:solidFill>
              <a:latin typeface="Alata"/>
              <a:ea typeface="Alata"/>
              <a:cs typeface="Alata"/>
              <a:sym typeface="Alata"/>
            </a:endParaRPr>
          </a:p>
        </p:txBody>
      </p:sp>
      <p:sp>
        <p:nvSpPr>
          <p:cNvPr id="1702" name="Google Shape;1702;p46"/>
          <p:cNvSpPr/>
          <p:nvPr/>
        </p:nvSpPr>
        <p:spPr>
          <a:xfrm>
            <a:off x="2639738" y="3387151"/>
            <a:ext cx="615900" cy="630900"/>
          </a:xfrm>
          <a:prstGeom prst="ellipse">
            <a:avLst/>
          </a:prstGeom>
          <a:solidFill>
            <a:schemeClr val="accent1"/>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02</a:t>
            </a:r>
            <a:endParaRPr b="0" i="0" sz="1400" u="none" cap="none" strike="noStrike">
              <a:solidFill>
                <a:schemeClr val="lt1"/>
              </a:solidFill>
              <a:latin typeface="Alata"/>
              <a:ea typeface="Alata"/>
              <a:cs typeface="Alata"/>
              <a:sym typeface="Alata"/>
            </a:endParaRPr>
          </a:p>
        </p:txBody>
      </p:sp>
      <p:sp>
        <p:nvSpPr>
          <p:cNvPr id="1703" name="Google Shape;1703;p46"/>
          <p:cNvSpPr/>
          <p:nvPr/>
        </p:nvSpPr>
        <p:spPr>
          <a:xfrm>
            <a:off x="3576813" y="2509526"/>
            <a:ext cx="615900" cy="630900"/>
          </a:xfrm>
          <a:prstGeom prst="ellipse">
            <a:avLst/>
          </a:prstGeom>
          <a:solidFill>
            <a:srgbClr val="9E9E9E"/>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03</a:t>
            </a:r>
            <a:endParaRPr b="0" i="0" sz="1400" u="none" cap="none" strike="noStrike">
              <a:solidFill>
                <a:schemeClr val="lt1"/>
              </a:solidFill>
              <a:latin typeface="Alata"/>
              <a:ea typeface="Alata"/>
              <a:cs typeface="Alata"/>
              <a:sym typeface="Alata"/>
            </a:endParaRPr>
          </a:p>
        </p:txBody>
      </p:sp>
      <p:sp>
        <p:nvSpPr>
          <p:cNvPr id="1704" name="Google Shape;1704;p46"/>
          <p:cNvSpPr/>
          <p:nvPr/>
        </p:nvSpPr>
        <p:spPr>
          <a:xfrm>
            <a:off x="4776325" y="1597726"/>
            <a:ext cx="615900" cy="630900"/>
          </a:xfrm>
          <a:prstGeom prst="ellipse">
            <a:avLst/>
          </a:prstGeom>
          <a:solidFill>
            <a:srgbClr val="9E9E9E"/>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04</a:t>
            </a:r>
            <a:endParaRPr b="0" i="0" sz="1400" u="none" cap="none" strike="noStrike">
              <a:solidFill>
                <a:schemeClr val="lt1"/>
              </a:solidFill>
              <a:latin typeface="Alata"/>
              <a:ea typeface="Alata"/>
              <a:cs typeface="Alata"/>
              <a:sym typeface="Alata"/>
            </a:endParaRPr>
          </a:p>
        </p:txBody>
      </p:sp>
      <p:sp>
        <p:nvSpPr>
          <p:cNvPr id="1705" name="Google Shape;1705;p46"/>
          <p:cNvSpPr/>
          <p:nvPr/>
        </p:nvSpPr>
        <p:spPr>
          <a:xfrm>
            <a:off x="6365675" y="2874476"/>
            <a:ext cx="615900" cy="630900"/>
          </a:xfrm>
          <a:prstGeom prst="ellipse">
            <a:avLst/>
          </a:prstGeom>
          <a:solidFill>
            <a:srgbClr val="9E9E9E"/>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05</a:t>
            </a:r>
            <a:endParaRPr b="0" i="0" sz="1400" u="none" cap="none" strike="noStrike">
              <a:solidFill>
                <a:schemeClr val="lt1"/>
              </a:solidFill>
              <a:latin typeface="Alata"/>
              <a:ea typeface="Alata"/>
              <a:cs typeface="Alata"/>
              <a:sym typeface="Alata"/>
            </a:endParaRPr>
          </a:p>
        </p:txBody>
      </p:sp>
      <p:cxnSp>
        <p:nvCxnSpPr>
          <p:cNvPr id="1706" name="Google Shape;1706;p46"/>
          <p:cNvCxnSpPr/>
          <p:nvPr/>
        </p:nvCxnSpPr>
        <p:spPr>
          <a:xfrm flipH="1" rot="10800000">
            <a:off x="738025" y="3273001"/>
            <a:ext cx="3300" cy="534000"/>
          </a:xfrm>
          <a:prstGeom prst="straightConnector1">
            <a:avLst/>
          </a:prstGeom>
          <a:noFill/>
          <a:ln cap="flat" cmpd="sng" w="9525">
            <a:solidFill>
              <a:schemeClr val="dk2"/>
            </a:solidFill>
            <a:prstDash val="solid"/>
            <a:round/>
            <a:headEnd len="sm" w="sm" type="none"/>
            <a:tailEnd len="sm" w="sm" type="none"/>
          </a:ln>
        </p:spPr>
      </p:cxnSp>
      <p:sp>
        <p:nvSpPr>
          <p:cNvPr id="1707" name="Google Shape;1707;p46"/>
          <p:cNvSpPr txBox="1"/>
          <p:nvPr/>
        </p:nvSpPr>
        <p:spPr>
          <a:xfrm>
            <a:off x="4516350" y="4126550"/>
            <a:ext cx="2634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2000"/>
              <a:buFont typeface="Arial"/>
              <a:buNone/>
            </a:pPr>
            <a:r>
              <a:t/>
            </a:r>
            <a:endParaRPr sz="2000">
              <a:solidFill>
                <a:schemeClr val="dk1"/>
              </a:solidFill>
              <a:latin typeface="Alata"/>
              <a:ea typeface="Alata"/>
              <a:cs typeface="Alata"/>
              <a:sym typeface="Alata"/>
            </a:endParaRPr>
          </a:p>
        </p:txBody>
      </p:sp>
      <p:cxnSp>
        <p:nvCxnSpPr>
          <p:cNvPr id="1708" name="Google Shape;1708;p46"/>
          <p:cNvCxnSpPr>
            <a:stCxn id="1702" idx="5"/>
          </p:cNvCxnSpPr>
          <p:nvPr/>
        </p:nvCxnSpPr>
        <p:spPr>
          <a:xfrm>
            <a:off x="3165442" y="3925658"/>
            <a:ext cx="586800" cy="636300"/>
          </a:xfrm>
          <a:prstGeom prst="straightConnector1">
            <a:avLst/>
          </a:prstGeom>
          <a:noFill/>
          <a:ln cap="flat" cmpd="sng" w="9525">
            <a:solidFill>
              <a:schemeClr val="dk2"/>
            </a:solidFill>
            <a:prstDash val="solid"/>
            <a:round/>
            <a:headEnd len="sm" w="sm" type="none"/>
            <a:tailEnd len="sm" w="sm" type="none"/>
          </a:ln>
        </p:spPr>
      </p:cxnSp>
      <p:cxnSp>
        <p:nvCxnSpPr>
          <p:cNvPr id="1709" name="Google Shape;1709;p46"/>
          <p:cNvCxnSpPr/>
          <p:nvPr/>
        </p:nvCxnSpPr>
        <p:spPr>
          <a:xfrm>
            <a:off x="3752250" y="4561950"/>
            <a:ext cx="764100" cy="0"/>
          </a:xfrm>
          <a:prstGeom prst="straightConnector1">
            <a:avLst/>
          </a:prstGeom>
          <a:noFill/>
          <a:ln cap="flat" cmpd="sng" w="9525">
            <a:solidFill>
              <a:schemeClr val="dk2"/>
            </a:solidFill>
            <a:prstDash val="solid"/>
            <a:round/>
            <a:headEnd len="sm" w="sm" type="none"/>
            <a:tailEnd len="sm" w="sm" type="none"/>
          </a:ln>
        </p:spPr>
      </p:cxnSp>
      <p:sp>
        <p:nvSpPr>
          <p:cNvPr id="1710" name="Google Shape;1710;p46"/>
          <p:cNvSpPr txBox="1"/>
          <p:nvPr/>
        </p:nvSpPr>
        <p:spPr>
          <a:xfrm>
            <a:off x="430075" y="2678950"/>
            <a:ext cx="2095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Overview </a:t>
            </a:r>
            <a:endParaRPr b="0" i="0" sz="2000" u="none" cap="none" strike="noStrike">
              <a:solidFill>
                <a:schemeClr val="dk1"/>
              </a:solidFill>
              <a:latin typeface="Alata"/>
              <a:ea typeface="Alata"/>
              <a:cs typeface="Alata"/>
              <a:sym typeface="Alata"/>
            </a:endParaRPr>
          </a:p>
        </p:txBody>
      </p:sp>
      <p:cxnSp>
        <p:nvCxnSpPr>
          <p:cNvPr id="1711" name="Google Shape;1711;p46"/>
          <p:cNvCxnSpPr>
            <a:stCxn id="1703" idx="1"/>
          </p:cNvCxnSpPr>
          <p:nvPr/>
        </p:nvCxnSpPr>
        <p:spPr>
          <a:xfrm rot="10800000">
            <a:off x="3318709" y="2144119"/>
            <a:ext cx="348300" cy="457800"/>
          </a:xfrm>
          <a:prstGeom prst="straightConnector1">
            <a:avLst/>
          </a:prstGeom>
          <a:noFill/>
          <a:ln cap="flat" cmpd="sng" w="9525">
            <a:solidFill>
              <a:schemeClr val="dk2"/>
            </a:solidFill>
            <a:prstDash val="solid"/>
            <a:round/>
            <a:headEnd len="sm" w="sm" type="none"/>
            <a:tailEnd len="sm" w="sm" type="none"/>
          </a:ln>
        </p:spPr>
      </p:cxnSp>
      <p:sp>
        <p:nvSpPr>
          <p:cNvPr id="1712" name="Google Shape;1712;p46"/>
          <p:cNvSpPr txBox="1"/>
          <p:nvPr/>
        </p:nvSpPr>
        <p:spPr>
          <a:xfrm>
            <a:off x="2411100" y="1363425"/>
            <a:ext cx="20955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Are we punctual?</a:t>
            </a:r>
            <a:endParaRPr b="0" i="0" sz="2000" u="none" cap="none" strike="noStrike">
              <a:solidFill>
                <a:schemeClr val="dk1"/>
              </a:solidFill>
              <a:latin typeface="Alata"/>
              <a:ea typeface="Alata"/>
              <a:cs typeface="Alata"/>
              <a:sym typeface="Alata"/>
            </a:endParaRPr>
          </a:p>
        </p:txBody>
      </p:sp>
      <p:cxnSp>
        <p:nvCxnSpPr>
          <p:cNvPr id="1713" name="Google Shape;1713;p46"/>
          <p:cNvCxnSpPr>
            <a:stCxn id="1705" idx="6"/>
          </p:cNvCxnSpPr>
          <p:nvPr/>
        </p:nvCxnSpPr>
        <p:spPr>
          <a:xfrm flipH="1" rot="10800000">
            <a:off x="6981575" y="3181826"/>
            <a:ext cx="659700" cy="8100"/>
          </a:xfrm>
          <a:prstGeom prst="straightConnector1">
            <a:avLst/>
          </a:prstGeom>
          <a:noFill/>
          <a:ln cap="flat" cmpd="sng" w="9525">
            <a:solidFill>
              <a:schemeClr val="dk2"/>
            </a:solidFill>
            <a:prstDash val="solid"/>
            <a:round/>
            <a:headEnd len="sm" w="sm" type="none"/>
            <a:tailEnd len="sm" w="sm" type="none"/>
          </a:ln>
        </p:spPr>
      </p:cxnSp>
      <p:cxnSp>
        <p:nvCxnSpPr>
          <p:cNvPr id="1714" name="Google Shape;1714;p46"/>
          <p:cNvCxnSpPr/>
          <p:nvPr/>
        </p:nvCxnSpPr>
        <p:spPr>
          <a:xfrm rot="10800000">
            <a:off x="7629725" y="2668600"/>
            <a:ext cx="11400" cy="513300"/>
          </a:xfrm>
          <a:prstGeom prst="straightConnector1">
            <a:avLst/>
          </a:prstGeom>
          <a:noFill/>
          <a:ln cap="flat" cmpd="sng" w="9525">
            <a:solidFill>
              <a:schemeClr val="dk2"/>
            </a:solidFill>
            <a:prstDash val="solid"/>
            <a:round/>
            <a:headEnd len="sm" w="sm" type="none"/>
            <a:tailEnd len="sm" w="sm" type="none"/>
          </a:ln>
        </p:spPr>
      </p:cxnSp>
      <p:sp>
        <p:nvSpPr>
          <p:cNvPr id="1715" name="Google Shape;1715;p46"/>
          <p:cNvSpPr txBox="1"/>
          <p:nvPr/>
        </p:nvSpPr>
        <p:spPr>
          <a:xfrm>
            <a:off x="7111150" y="1872175"/>
            <a:ext cx="15408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Moving</a:t>
            </a:r>
            <a:endParaRPr sz="2000">
              <a:solidFill>
                <a:schemeClr val="dk1"/>
              </a:solidFill>
              <a:latin typeface="Alata"/>
              <a:ea typeface="Alata"/>
              <a:cs typeface="Alata"/>
              <a:sym typeface="Alata"/>
            </a:endParaRPr>
          </a:p>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Forward</a:t>
            </a:r>
            <a:endParaRPr sz="2000">
              <a:solidFill>
                <a:schemeClr val="dk1"/>
              </a:solidFill>
              <a:latin typeface="Alata"/>
              <a:ea typeface="Alata"/>
              <a:cs typeface="Alata"/>
              <a:sym typeface="Alata"/>
            </a:endParaRPr>
          </a:p>
        </p:txBody>
      </p:sp>
      <p:grpSp>
        <p:nvGrpSpPr>
          <p:cNvPr id="1716" name="Google Shape;1716;p46"/>
          <p:cNvGrpSpPr/>
          <p:nvPr/>
        </p:nvGrpSpPr>
        <p:grpSpPr>
          <a:xfrm>
            <a:off x="772294" y="4576263"/>
            <a:ext cx="1970333" cy="208784"/>
            <a:chOff x="6336019" y="3733725"/>
            <a:chExt cx="2566206" cy="351310"/>
          </a:xfrm>
        </p:grpSpPr>
        <p:sp>
          <p:nvSpPr>
            <p:cNvPr id="1717" name="Google Shape;1717;p4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4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4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4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721" name="Google Shape;1721;p46"/>
          <p:cNvCxnSpPr/>
          <p:nvPr/>
        </p:nvCxnSpPr>
        <p:spPr>
          <a:xfrm flipH="1" rot="10800000">
            <a:off x="5100775" y="1260625"/>
            <a:ext cx="1137600" cy="15900"/>
          </a:xfrm>
          <a:prstGeom prst="straightConnector1">
            <a:avLst/>
          </a:prstGeom>
          <a:noFill/>
          <a:ln cap="flat" cmpd="sng" w="9525">
            <a:solidFill>
              <a:schemeClr val="dk2"/>
            </a:solidFill>
            <a:prstDash val="solid"/>
            <a:round/>
            <a:headEnd len="sm" w="sm" type="none"/>
            <a:tailEnd len="sm" w="sm" type="none"/>
          </a:ln>
        </p:spPr>
      </p:cxnSp>
      <p:cxnSp>
        <p:nvCxnSpPr>
          <p:cNvPr id="1722" name="Google Shape;1722;p46"/>
          <p:cNvCxnSpPr/>
          <p:nvPr/>
        </p:nvCxnSpPr>
        <p:spPr>
          <a:xfrm flipH="1" rot="10800000">
            <a:off x="5084275" y="1276426"/>
            <a:ext cx="600" cy="321300"/>
          </a:xfrm>
          <a:prstGeom prst="straightConnector1">
            <a:avLst/>
          </a:prstGeom>
          <a:noFill/>
          <a:ln cap="flat" cmpd="sng" w="9525">
            <a:solidFill>
              <a:schemeClr val="dk2"/>
            </a:solidFill>
            <a:prstDash val="solid"/>
            <a:round/>
            <a:headEnd len="sm" w="sm" type="none"/>
            <a:tailEnd len="sm" w="sm" type="none"/>
          </a:ln>
        </p:spPr>
      </p:cxnSp>
      <p:sp>
        <p:nvSpPr>
          <p:cNvPr id="1723" name="Google Shape;1723;p46"/>
          <p:cNvSpPr txBox="1"/>
          <p:nvPr/>
        </p:nvSpPr>
        <p:spPr>
          <a:xfrm>
            <a:off x="5469900" y="998188"/>
            <a:ext cx="41079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t/>
            </a:r>
            <a:endParaRPr sz="2000">
              <a:solidFill>
                <a:schemeClr val="dk1"/>
              </a:solidFill>
              <a:latin typeface="Alata"/>
              <a:ea typeface="Alata"/>
              <a:cs typeface="Alata"/>
              <a:sym typeface="Alata"/>
            </a:endParaRPr>
          </a:p>
        </p:txBody>
      </p:sp>
      <p:sp>
        <p:nvSpPr>
          <p:cNvPr id="1724" name="Google Shape;1724;p46"/>
          <p:cNvSpPr txBox="1"/>
          <p:nvPr/>
        </p:nvSpPr>
        <p:spPr>
          <a:xfrm>
            <a:off x="6489025" y="1055613"/>
            <a:ext cx="2634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2000"/>
              <a:buFont typeface="Arial"/>
              <a:buNone/>
            </a:pPr>
            <a:r>
              <a:t/>
            </a:r>
            <a:endParaRPr sz="2000">
              <a:solidFill>
                <a:schemeClr val="dk1"/>
              </a:solidFill>
              <a:latin typeface="Alata"/>
              <a:ea typeface="Alata"/>
              <a:cs typeface="Alata"/>
              <a:sym typeface="Alata"/>
            </a:endParaRPr>
          </a:p>
        </p:txBody>
      </p:sp>
      <p:sp>
        <p:nvSpPr>
          <p:cNvPr id="1725" name="Google Shape;1725;p46"/>
          <p:cNvSpPr txBox="1"/>
          <p:nvPr/>
        </p:nvSpPr>
        <p:spPr>
          <a:xfrm>
            <a:off x="4581450" y="4315638"/>
            <a:ext cx="2634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Are we efficient?</a:t>
            </a:r>
            <a:endParaRPr b="0" i="0" sz="2000" u="none" cap="none" strike="noStrike">
              <a:solidFill>
                <a:schemeClr val="dk1"/>
              </a:solidFill>
              <a:latin typeface="Alata"/>
              <a:ea typeface="Alata"/>
              <a:cs typeface="Alata"/>
              <a:sym typeface="Alata"/>
            </a:endParaRPr>
          </a:p>
        </p:txBody>
      </p:sp>
      <p:sp>
        <p:nvSpPr>
          <p:cNvPr id="1726" name="Google Shape;1726;p46"/>
          <p:cNvSpPr txBox="1"/>
          <p:nvPr/>
        </p:nvSpPr>
        <p:spPr>
          <a:xfrm>
            <a:off x="6318125" y="1022275"/>
            <a:ext cx="29154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Areas for </a:t>
            </a:r>
            <a:endParaRPr sz="2000">
              <a:solidFill>
                <a:schemeClr val="dk1"/>
              </a:solidFill>
              <a:latin typeface="Alata"/>
              <a:ea typeface="Alata"/>
              <a:cs typeface="Alata"/>
              <a:sym typeface="Alata"/>
            </a:endParaRPr>
          </a:p>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improvement</a:t>
            </a:r>
            <a:endParaRPr b="0" i="0" sz="2000" u="none" cap="none" strike="noStrike">
              <a:solidFill>
                <a:schemeClr val="dk1"/>
              </a:solidFill>
              <a:latin typeface="Alata"/>
              <a:ea typeface="Alata"/>
              <a:cs typeface="Alata"/>
              <a:sym typeface="Alat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47"/>
          <p:cNvSpPr txBox="1"/>
          <p:nvPr>
            <p:ph type="title"/>
          </p:nvPr>
        </p:nvSpPr>
        <p:spPr>
          <a:xfrm>
            <a:off x="2904075" y="1599100"/>
            <a:ext cx="4535400" cy="88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latin typeface="Raleway"/>
                <a:ea typeface="Raleway"/>
                <a:cs typeface="Raleway"/>
                <a:sym typeface="Raleway"/>
              </a:rPr>
              <a:t>Are we efficient?</a:t>
            </a:r>
            <a:endParaRPr sz="3700">
              <a:latin typeface="Raleway"/>
              <a:ea typeface="Raleway"/>
              <a:cs typeface="Raleway"/>
              <a:sym typeface="Raleway"/>
            </a:endParaRPr>
          </a:p>
        </p:txBody>
      </p:sp>
      <p:sp>
        <p:nvSpPr>
          <p:cNvPr id="1732" name="Google Shape;1732;p47"/>
          <p:cNvSpPr txBox="1"/>
          <p:nvPr/>
        </p:nvSpPr>
        <p:spPr>
          <a:xfrm>
            <a:off x="1531375" y="1074625"/>
            <a:ext cx="1148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600">
                <a:solidFill>
                  <a:srgbClr val="E3E7EA"/>
                </a:solidFill>
                <a:latin typeface="Raleway"/>
                <a:ea typeface="Raleway"/>
                <a:cs typeface="Raleway"/>
                <a:sym typeface="Raleway"/>
              </a:rPr>
              <a:t>2</a:t>
            </a:r>
            <a:endParaRPr b="1" sz="9600">
              <a:solidFill>
                <a:srgbClr val="E3E7EA"/>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6" name="Shape 1736"/>
        <p:cNvGrpSpPr/>
        <p:nvPr/>
      </p:nvGrpSpPr>
      <p:grpSpPr>
        <a:xfrm>
          <a:off x="0" y="0"/>
          <a:ext cx="0" cy="0"/>
          <a:chOff x="0" y="0"/>
          <a:chExt cx="0" cy="0"/>
        </a:xfrm>
      </p:grpSpPr>
      <p:sp>
        <p:nvSpPr>
          <p:cNvPr id="1737" name="Google Shape;1737;p48"/>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Average Air Time of Planes</a:t>
            </a:r>
            <a:endParaRPr>
              <a:solidFill>
                <a:schemeClr val="dk2"/>
              </a:solidFill>
              <a:latin typeface="Raleway"/>
              <a:ea typeface="Raleway"/>
              <a:cs typeface="Raleway"/>
              <a:sym typeface="Raleway"/>
            </a:endParaRPr>
          </a:p>
        </p:txBody>
      </p:sp>
      <p:grpSp>
        <p:nvGrpSpPr>
          <p:cNvPr id="1738" name="Google Shape;1738;p48"/>
          <p:cNvGrpSpPr/>
          <p:nvPr/>
        </p:nvGrpSpPr>
        <p:grpSpPr>
          <a:xfrm>
            <a:off x="8054743" y="4304676"/>
            <a:ext cx="1507118" cy="838832"/>
            <a:chOff x="4806268" y="3917039"/>
            <a:chExt cx="1507118" cy="838832"/>
          </a:xfrm>
        </p:grpSpPr>
        <p:grpSp>
          <p:nvGrpSpPr>
            <p:cNvPr id="1739" name="Google Shape;1739;p48"/>
            <p:cNvGrpSpPr/>
            <p:nvPr/>
          </p:nvGrpSpPr>
          <p:grpSpPr>
            <a:xfrm flipH="1">
              <a:off x="4897995" y="3963863"/>
              <a:ext cx="1415391" cy="792008"/>
              <a:chOff x="1905568" y="363438"/>
              <a:chExt cx="1415391" cy="792008"/>
            </a:xfrm>
          </p:grpSpPr>
          <p:sp>
            <p:nvSpPr>
              <p:cNvPr id="1740" name="Google Shape;1740;p48"/>
              <p:cNvSpPr/>
              <p:nvPr/>
            </p:nvSpPr>
            <p:spPr>
              <a:xfrm>
                <a:off x="1905568" y="363438"/>
                <a:ext cx="1342337" cy="713989"/>
              </a:xfrm>
              <a:custGeom>
                <a:rect b="b" l="l" r="r" t="t"/>
                <a:pathLst>
                  <a:path extrusionOk="0" h="22293" w="41912">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8"/>
              <p:cNvSpPr/>
              <p:nvPr/>
            </p:nvSpPr>
            <p:spPr>
              <a:xfrm>
                <a:off x="1975580" y="439535"/>
                <a:ext cx="1345379" cy="715911"/>
              </a:xfrm>
              <a:custGeom>
                <a:rect b="b" l="l" r="r" t="t"/>
                <a:pathLst>
                  <a:path extrusionOk="0" h="22353" w="42007">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2" name="Google Shape;1742;p48"/>
            <p:cNvGrpSpPr/>
            <p:nvPr/>
          </p:nvGrpSpPr>
          <p:grpSpPr>
            <a:xfrm flipH="1">
              <a:off x="4806268" y="3917039"/>
              <a:ext cx="257693" cy="199083"/>
              <a:chOff x="3154993" y="316614"/>
              <a:chExt cx="257693" cy="199083"/>
            </a:xfrm>
          </p:grpSpPr>
          <p:sp>
            <p:nvSpPr>
              <p:cNvPr id="1743" name="Google Shape;1743;p48"/>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8"/>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8"/>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8"/>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8"/>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8"/>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8"/>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8"/>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8"/>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8"/>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753" name="Google Shape;1753;p48" title="Points scored"/>
          <p:cNvPicPr preferRelativeResize="0"/>
          <p:nvPr/>
        </p:nvPicPr>
        <p:blipFill>
          <a:blip r:embed="rId3">
            <a:alphaModFix/>
          </a:blip>
          <a:stretch>
            <a:fillRect/>
          </a:stretch>
        </p:blipFill>
        <p:spPr>
          <a:xfrm>
            <a:off x="306300" y="1392700"/>
            <a:ext cx="4632675" cy="2864524"/>
          </a:xfrm>
          <a:prstGeom prst="rect">
            <a:avLst/>
          </a:prstGeom>
          <a:noFill/>
          <a:ln>
            <a:noFill/>
          </a:ln>
        </p:spPr>
      </p:pic>
      <p:sp>
        <p:nvSpPr>
          <p:cNvPr id="1754" name="Google Shape;1754;p48"/>
          <p:cNvSpPr txBox="1"/>
          <p:nvPr/>
        </p:nvSpPr>
        <p:spPr>
          <a:xfrm>
            <a:off x="5002550" y="1472674"/>
            <a:ext cx="3321300" cy="2293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latin typeface="Raleway"/>
                <a:ea typeface="Raleway"/>
                <a:cs typeface="Raleway"/>
                <a:sym typeface="Raleway"/>
              </a:rPr>
              <a:t>On average, </a:t>
            </a:r>
            <a:r>
              <a:rPr b="1" lang="en" sz="2500">
                <a:solidFill>
                  <a:srgbClr val="FF6B65"/>
                </a:solidFill>
                <a:latin typeface="Raleway"/>
                <a:ea typeface="Raleway"/>
                <a:cs typeface="Raleway"/>
                <a:sym typeface="Raleway"/>
              </a:rPr>
              <a:t>our airline</a:t>
            </a:r>
            <a:r>
              <a:rPr lang="en" sz="2500">
                <a:latin typeface="Raleway"/>
                <a:ea typeface="Raleway"/>
                <a:cs typeface="Raleway"/>
                <a:sym typeface="Raleway"/>
              </a:rPr>
              <a:t> has a </a:t>
            </a:r>
            <a:r>
              <a:rPr b="1" lang="en" sz="3100">
                <a:solidFill>
                  <a:schemeClr val="accent1"/>
                </a:solidFill>
                <a:latin typeface="Raleway"/>
                <a:ea typeface="Raleway"/>
                <a:cs typeface="Raleway"/>
                <a:sym typeface="Raleway"/>
              </a:rPr>
              <a:t>11.05 minutes higher</a:t>
            </a:r>
            <a:r>
              <a:rPr lang="en" sz="2500">
                <a:latin typeface="Raleway"/>
                <a:ea typeface="Raleway"/>
                <a:cs typeface="Raleway"/>
                <a:sym typeface="Raleway"/>
              </a:rPr>
              <a:t> air time than </a:t>
            </a:r>
            <a:r>
              <a:rPr b="1" lang="en" sz="2500">
                <a:solidFill>
                  <a:srgbClr val="00C3B1"/>
                </a:solidFill>
                <a:latin typeface="Raleway"/>
                <a:ea typeface="Raleway"/>
                <a:cs typeface="Raleway"/>
                <a:sym typeface="Raleway"/>
              </a:rPr>
              <a:t>Berry Airlines</a:t>
            </a:r>
            <a:r>
              <a:rPr lang="en" sz="2500">
                <a:latin typeface="Raleway"/>
                <a:ea typeface="Raleway"/>
                <a:cs typeface="Raleway"/>
                <a:sym typeface="Raleway"/>
              </a:rPr>
              <a:t> per plane</a:t>
            </a:r>
            <a:endParaRPr sz="2500">
              <a:latin typeface="Raleway"/>
              <a:ea typeface="Raleway"/>
              <a:cs typeface="Raleway"/>
              <a:sym typeface="Raleway"/>
            </a:endParaRPr>
          </a:p>
        </p:txBody>
      </p:sp>
      <p:grpSp>
        <p:nvGrpSpPr>
          <p:cNvPr id="1755" name="Google Shape;1755;p48"/>
          <p:cNvGrpSpPr/>
          <p:nvPr/>
        </p:nvGrpSpPr>
        <p:grpSpPr>
          <a:xfrm>
            <a:off x="6377123" y="3827414"/>
            <a:ext cx="572154" cy="477266"/>
            <a:chOff x="3262800" y="1929200"/>
            <a:chExt cx="450125" cy="375475"/>
          </a:xfrm>
        </p:grpSpPr>
        <p:sp>
          <p:nvSpPr>
            <p:cNvPr id="1756" name="Google Shape;1756;p48"/>
            <p:cNvSpPr/>
            <p:nvPr/>
          </p:nvSpPr>
          <p:spPr>
            <a:xfrm>
              <a:off x="3263700" y="1968625"/>
              <a:ext cx="98750" cy="71850"/>
            </a:xfrm>
            <a:custGeom>
              <a:rect b="b" l="l" r="r" t="t"/>
              <a:pathLst>
                <a:path extrusionOk="0" h="2874" w="3950">
                  <a:moveTo>
                    <a:pt x="2144" y="1"/>
                  </a:moveTo>
                  <a:cubicBezTo>
                    <a:pt x="2067" y="1"/>
                    <a:pt x="1992" y="21"/>
                    <a:pt x="1921" y="63"/>
                  </a:cubicBezTo>
                  <a:lnTo>
                    <a:pt x="356" y="774"/>
                  </a:lnTo>
                  <a:cubicBezTo>
                    <a:pt x="107" y="917"/>
                    <a:pt x="0" y="1201"/>
                    <a:pt x="107" y="1486"/>
                  </a:cubicBezTo>
                  <a:lnTo>
                    <a:pt x="747" y="2874"/>
                  </a:lnTo>
                  <a:lnTo>
                    <a:pt x="3950" y="1415"/>
                  </a:lnTo>
                  <a:lnTo>
                    <a:pt x="2491" y="134"/>
                  </a:lnTo>
                  <a:cubicBezTo>
                    <a:pt x="2383" y="48"/>
                    <a:pt x="2262" y="1"/>
                    <a:pt x="2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8"/>
            <p:cNvSpPr/>
            <p:nvPr/>
          </p:nvSpPr>
          <p:spPr>
            <a:xfrm>
              <a:off x="3264575" y="2225475"/>
              <a:ext cx="448350" cy="26700"/>
            </a:xfrm>
            <a:custGeom>
              <a:rect b="b" l="l" r="r" t="t"/>
              <a:pathLst>
                <a:path extrusionOk="0" h="1068" w="17934">
                  <a:moveTo>
                    <a:pt x="570" y="0"/>
                  </a:moveTo>
                  <a:cubicBezTo>
                    <a:pt x="250" y="0"/>
                    <a:pt x="1" y="249"/>
                    <a:pt x="36" y="534"/>
                  </a:cubicBezTo>
                  <a:cubicBezTo>
                    <a:pt x="36" y="819"/>
                    <a:pt x="250" y="1068"/>
                    <a:pt x="570" y="1068"/>
                  </a:cubicBezTo>
                  <a:lnTo>
                    <a:pt x="17293" y="1068"/>
                  </a:lnTo>
                  <a:cubicBezTo>
                    <a:pt x="17933" y="997"/>
                    <a:pt x="17933" y="72"/>
                    <a:pt x="172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8"/>
            <p:cNvSpPr/>
            <p:nvPr/>
          </p:nvSpPr>
          <p:spPr>
            <a:xfrm>
              <a:off x="3262800" y="2277950"/>
              <a:ext cx="450125" cy="26725"/>
            </a:xfrm>
            <a:custGeom>
              <a:rect b="b" l="l" r="r" t="t"/>
              <a:pathLst>
                <a:path extrusionOk="0" h="1069" w="18005">
                  <a:moveTo>
                    <a:pt x="641" y="1"/>
                  </a:moveTo>
                  <a:cubicBezTo>
                    <a:pt x="1" y="72"/>
                    <a:pt x="1" y="997"/>
                    <a:pt x="641" y="1068"/>
                  </a:cubicBezTo>
                  <a:lnTo>
                    <a:pt x="17364" y="1068"/>
                  </a:lnTo>
                  <a:cubicBezTo>
                    <a:pt x="18004" y="997"/>
                    <a:pt x="18004" y="72"/>
                    <a:pt x="173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8"/>
            <p:cNvSpPr/>
            <p:nvPr/>
          </p:nvSpPr>
          <p:spPr>
            <a:xfrm>
              <a:off x="3469175" y="2067150"/>
              <a:ext cx="116250" cy="122550"/>
            </a:xfrm>
            <a:custGeom>
              <a:rect b="b" l="l" r="r" t="t"/>
              <a:pathLst>
                <a:path extrusionOk="0" h="4902" w="4650">
                  <a:moveTo>
                    <a:pt x="2953" y="0"/>
                  </a:moveTo>
                  <a:lnTo>
                    <a:pt x="0" y="1352"/>
                  </a:lnTo>
                  <a:lnTo>
                    <a:pt x="1566" y="4661"/>
                  </a:lnTo>
                  <a:cubicBezTo>
                    <a:pt x="1619" y="4821"/>
                    <a:pt x="1773" y="4901"/>
                    <a:pt x="1921" y="4901"/>
                  </a:cubicBezTo>
                  <a:cubicBezTo>
                    <a:pt x="1971" y="4901"/>
                    <a:pt x="2019" y="4892"/>
                    <a:pt x="2064" y="4875"/>
                  </a:cubicBezTo>
                  <a:lnTo>
                    <a:pt x="2277" y="4768"/>
                  </a:lnTo>
                  <a:cubicBezTo>
                    <a:pt x="2384" y="4697"/>
                    <a:pt x="2491" y="4590"/>
                    <a:pt x="2491" y="4448"/>
                  </a:cubicBezTo>
                  <a:lnTo>
                    <a:pt x="2598" y="3451"/>
                  </a:lnTo>
                  <a:lnTo>
                    <a:pt x="4092" y="2775"/>
                  </a:lnTo>
                  <a:cubicBezTo>
                    <a:pt x="4649" y="2497"/>
                    <a:pt x="4372" y="1761"/>
                    <a:pt x="3892" y="1761"/>
                  </a:cubicBezTo>
                  <a:cubicBezTo>
                    <a:pt x="3820" y="1761"/>
                    <a:pt x="3744" y="1778"/>
                    <a:pt x="3665" y="1815"/>
                  </a:cubicBezTo>
                  <a:lnTo>
                    <a:pt x="2704" y="2277"/>
                  </a:lnTo>
                  <a:lnTo>
                    <a:pt x="2704" y="2277"/>
                  </a:lnTo>
                  <a:lnTo>
                    <a:pt x="29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8"/>
            <p:cNvSpPr/>
            <p:nvPr/>
          </p:nvSpPr>
          <p:spPr>
            <a:xfrm>
              <a:off x="3553675" y="1929200"/>
              <a:ext cx="107650" cy="48550"/>
            </a:xfrm>
            <a:custGeom>
              <a:rect b="b" l="l" r="r" t="t"/>
              <a:pathLst>
                <a:path extrusionOk="0" h="1942" w="4306">
                  <a:moveTo>
                    <a:pt x="1992" y="0"/>
                  </a:moveTo>
                  <a:cubicBezTo>
                    <a:pt x="1474" y="0"/>
                    <a:pt x="952" y="108"/>
                    <a:pt x="463" y="323"/>
                  </a:cubicBezTo>
                  <a:lnTo>
                    <a:pt x="0" y="572"/>
                  </a:lnTo>
                  <a:lnTo>
                    <a:pt x="214" y="1035"/>
                  </a:lnTo>
                  <a:cubicBezTo>
                    <a:pt x="392" y="1391"/>
                    <a:pt x="712" y="1711"/>
                    <a:pt x="1103" y="1818"/>
                  </a:cubicBezTo>
                  <a:lnTo>
                    <a:pt x="1103" y="1853"/>
                  </a:lnTo>
                  <a:cubicBezTo>
                    <a:pt x="1267" y="1913"/>
                    <a:pt x="1436" y="1941"/>
                    <a:pt x="1604" y="1941"/>
                  </a:cubicBezTo>
                  <a:cubicBezTo>
                    <a:pt x="1839" y="1941"/>
                    <a:pt x="2070" y="1886"/>
                    <a:pt x="2278" y="1782"/>
                  </a:cubicBezTo>
                  <a:lnTo>
                    <a:pt x="4306" y="821"/>
                  </a:lnTo>
                  <a:cubicBezTo>
                    <a:pt x="3986" y="572"/>
                    <a:pt x="3630" y="359"/>
                    <a:pt x="3238" y="217"/>
                  </a:cubicBezTo>
                  <a:cubicBezTo>
                    <a:pt x="2838" y="72"/>
                    <a:pt x="2416" y="0"/>
                    <a:pt x="1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8"/>
            <p:cNvSpPr/>
            <p:nvPr/>
          </p:nvSpPr>
          <p:spPr>
            <a:xfrm>
              <a:off x="3294825" y="1955050"/>
              <a:ext cx="401200" cy="189500"/>
            </a:xfrm>
            <a:custGeom>
              <a:rect b="b" l="l" r="r" t="t"/>
              <a:pathLst>
                <a:path extrusionOk="0" h="7580" w="16048">
                  <a:moveTo>
                    <a:pt x="9429" y="1"/>
                  </a:moveTo>
                  <a:lnTo>
                    <a:pt x="0" y="4377"/>
                  </a:lnTo>
                  <a:cubicBezTo>
                    <a:pt x="641" y="6299"/>
                    <a:pt x="2420" y="7580"/>
                    <a:pt x="4448" y="7580"/>
                  </a:cubicBezTo>
                  <a:lnTo>
                    <a:pt x="4448" y="7544"/>
                  </a:lnTo>
                  <a:cubicBezTo>
                    <a:pt x="5124" y="7544"/>
                    <a:pt x="5800" y="7402"/>
                    <a:pt x="6405" y="7117"/>
                  </a:cubicBezTo>
                  <a:lnTo>
                    <a:pt x="6441" y="7117"/>
                  </a:lnTo>
                  <a:lnTo>
                    <a:pt x="5836" y="5801"/>
                  </a:lnTo>
                  <a:cubicBezTo>
                    <a:pt x="5693" y="5551"/>
                    <a:pt x="5800" y="5231"/>
                    <a:pt x="6085" y="5125"/>
                  </a:cubicBezTo>
                  <a:lnTo>
                    <a:pt x="10319" y="3132"/>
                  </a:lnTo>
                  <a:cubicBezTo>
                    <a:pt x="10399" y="3100"/>
                    <a:pt x="10486" y="3082"/>
                    <a:pt x="10571" y="3082"/>
                  </a:cubicBezTo>
                  <a:cubicBezTo>
                    <a:pt x="10674" y="3082"/>
                    <a:pt x="10774" y="3109"/>
                    <a:pt x="10853" y="3168"/>
                  </a:cubicBezTo>
                  <a:cubicBezTo>
                    <a:pt x="10995" y="3274"/>
                    <a:pt x="11102" y="3452"/>
                    <a:pt x="11066" y="3666"/>
                  </a:cubicBezTo>
                  <a:lnTo>
                    <a:pt x="10924" y="5018"/>
                  </a:lnTo>
                  <a:lnTo>
                    <a:pt x="14909" y="3168"/>
                  </a:lnTo>
                  <a:cubicBezTo>
                    <a:pt x="15727" y="2812"/>
                    <a:pt x="16047" y="1851"/>
                    <a:pt x="15692" y="1068"/>
                  </a:cubicBezTo>
                  <a:cubicBezTo>
                    <a:pt x="15620" y="926"/>
                    <a:pt x="15514" y="784"/>
                    <a:pt x="15407" y="641"/>
                  </a:cubicBezTo>
                  <a:lnTo>
                    <a:pt x="13094" y="1709"/>
                  </a:lnTo>
                  <a:cubicBezTo>
                    <a:pt x="12746" y="1873"/>
                    <a:pt x="12376" y="1951"/>
                    <a:pt x="12010" y="1951"/>
                  </a:cubicBezTo>
                  <a:cubicBezTo>
                    <a:pt x="11032" y="1951"/>
                    <a:pt x="10083" y="1396"/>
                    <a:pt x="9643" y="463"/>
                  </a:cubicBezTo>
                  <a:lnTo>
                    <a:pt x="94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65" name="Shape 1765"/>
        <p:cNvGrpSpPr/>
        <p:nvPr/>
      </p:nvGrpSpPr>
      <p:grpSpPr>
        <a:xfrm>
          <a:off x="0" y="0"/>
          <a:ext cx="0" cy="0"/>
          <a:chOff x="0" y="0"/>
          <a:chExt cx="0" cy="0"/>
        </a:xfrm>
      </p:grpSpPr>
      <p:sp>
        <p:nvSpPr>
          <p:cNvPr id="1766" name="Google Shape;1766;p49"/>
          <p:cNvSpPr txBox="1"/>
          <p:nvPr>
            <p:ph idx="1" type="body"/>
          </p:nvPr>
        </p:nvSpPr>
        <p:spPr>
          <a:xfrm>
            <a:off x="971750" y="967225"/>
            <a:ext cx="3529500" cy="361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400">
                <a:solidFill>
                  <a:schemeClr val="accent1"/>
                </a:solidFill>
              </a:rPr>
              <a:t>TAXI-IN</a:t>
            </a:r>
            <a:endParaRPr b="1" sz="3400">
              <a:solidFill>
                <a:schemeClr val="accent1"/>
              </a:solidFill>
            </a:endParaRPr>
          </a:p>
          <a:p>
            <a:pPr indent="0" lvl="0" marL="0" rtl="0" algn="l">
              <a:spcBef>
                <a:spcPts val="0"/>
              </a:spcBef>
              <a:spcAft>
                <a:spcPts val="0"/>
              </a:spcAft>
              <a:buNone/>
            </a:pPr>
            <a:r>
              <a:rPr lang="en" sz="2500"/>
              <a:t>time taken for an aircraft to </a:t>
            </a:r>
            <a:r>
              <a:rPr b="1" lang="en" sz="2500"/>
              <a:t>taxi</a:t>
            </a:r>
            <a:r>
              <a:rPr lang="en" sz="2500"/>
              <a:t> from the runway to the gate after landing </a:t>
            </a:r>
            <a:endParaRPr sz="2500"/>
          </a:p>
          <a:p>
            <a:pPr indent="-387350" lvl="0" marL="457200" rtl="0" algn="l">
              <a:spcBef>
                <a:spcPts val="0"/>
              </a:spcBef>
              <a:spcAft>
                <a:spcPts val="0"/>
              </a:spcAft>
              <a:buSzPts val="2500"/>
              <a:buChar char="-"/>
            </a:pPr>
            <a:r>
              <a:t/>
            </a:r>
            <a:endParaRPr sz="2500"/>
          </a:p>
        </p:txBody>
      </p:sp>
      <p:sp>
        <p:nvSpPr>
          <p:cNvPr id="1767" name="Google Shape;1767;p49"/>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What is Taxi In/Out?</a:t>
            </a:r>
            <a:endParaRPr>
              <a:solidFill>
                <a:schemeClr val="lt1"/>
              </a:solidFill>
              <a:latin typeface="Raleway"/>
              <a:ea typeface="Raleway"/>
              <a:cs typeface="Raleway"/>
              <a:sym typeface="Raleway"/>
            </a:endParaRPr>
          </a:p>
        </p:txBody>
      </p:sp>
      <p:sp>
        <p:nvSpPr>
          <p:cNvPr id="1768" name="Google Shape;1768;p49"/>
          <p:cNvSpPr txBox="1"/>
          <p:nvPr>
            <p:ph idx="1" type="body"/>
          </p:nvPr>
        </p:nvSpPr>
        <p:spPr>
          <a:xfrm>
            <a:off x="4738745" y="536850"/>
            <a:ext cx="3433500" cy="3612600"/>
          </a:xfrm>
          <a:prstGeom prst="rect">
            <a:avLst/>
          </a:prstGeom>
        </p:spPr>
        <p:txBody>
          <a:bodyPr anchorCtr="0" anchor="ctr" bIns="91425" lIns="91425" spcFirstLastPara="1" rIns="91425" wrap="square" tIns="91425">
            <a:noAutofit/>
          </a:bodyPr>
          <a:lstStyle/>
          <a:p>
            <a:pPr indent="-387350" lvl="0" marL="457200" rtl="0" algn="l">
              <a:spcBef>
                <a:spcPts val="0"/>
              </a:spcBef>
              <a:spcAft>
                <a:spcPts val="0"/>
              </a:spcAft>
              <a:buSzPts val="2500"/>
              <a:buChar char="-"/>
            </a:pPr>
            <a:r>
              <a:t/>
            </a:r>
            <a:endParaRPr sz="2500"/>
          </a:p>
          <a:p>
            <a:pPr indent="0" lvl="0" marL="0" rtl="0" algn="l">
              <a:spcBef>
                <a:spcPts val="0"/>
              </a:spcBef>
              <a:spcAft>
                <a:spcPts val="0"/>
              </a:spcAft>
              <a:buNone/>
            </a:pPr>
            <a:r>
              <a:rPr b="1" lang="en" sz="3400">
                <a:solidFill>
                  <a:schemeClr val="accent1"/>
                </a:solidFill>
              </a:rPr>
              <a:t>TAXI-OUT</a:t>
            </a:r>
            <a:endParaRPr b="1" sz="3400">
              <a:solidFill>
                <a:schemeClr val="accent1"/>
              </a:solidFill>
            </a:endParaRPr>
          </a:p>
          <a:p>
            <a:pPr indent="0" lvl="0" marL="0" rtl="0" algn="l">
              <a:spcBef>
                <a:spcPts val="0"/>
              </a:spcBef>
              <a:spcAft>
                <a:spcPts val="0"/>
              </a:spcAft>
              <a:buNone/>
            </a:pPr>
            <a:r>
              <a:rPr lang="en" sz="2500"/>
              <a:t>time taken for an aircraft to </a:t>
            </a:r>
            <a:r>
              <a:rPr b="1" lang="en" sz="2500"/>
              <a:t>taxi</a:t>
            </a:r>
            <a:r>
              <a:rPr lang="en" sz="2500"/>
              <a:t> from the gate to the landing for take-off</a:t>
            </a:r>
            <a:endParaRPr sz="2500"/>
          </a:p>
        </p:txBody>
      </p:sp>
      <p:grpSp>
        <p:nvGrpSpPr>
          <p:cNvPr id="1769" name="Google Shape;1769;p49"/>
          <p:cNvGrpSpPr/>
          <p:nvPr/>
        </p:nvGrpSpPr>
        <p:grpSpPr>
          <a:xfrm>
            <a:off x="2695017" y="1411655"/>
            <a:ext cx="876317" cy="651744"/>
            <a:chOff x="796550" y="3894407"/>
            <a:chExt cx="843586" cy="623023"/>
          </a:xfrm>
        </p:grpSpPr>
        <p:grpSp>
          <p:nvGrpSpPr>
            <p:cNvPr id="1770" name="Google Shape;1770;p49"/>
            <p:cNvGrpSpPr/>
            <p:nvPr/>
          </p:nvGrpSpPr>
          <p:grpSpPr>
            <a:xfrm>
              <a:off x="1017429" y="3894407"/>
              <a:ext cx="622708" cy="623023"/>
              <a:chOff x="49704" y="1909907"/>
              <a:chExt cx="622708" cy="623023"/>
            </a:xfrm>
          </p:grpSpPr>
          <p:sp>
            <p:nvSpPr>
              <p:cNvPr id="1771" name="Google Shape;1771;p49"/>
              <p:cNvSpPr/>
              <p:nvPr/>
            </p:nvSpPr>
            <p:spPr>
              <a:xfrm>
                <a:off x="87254" y="2432259"/>
                <a:ext cx="569898" cy="33938"/>
              </a:xfrm>
              <a:custGeom>
                <a:rect b="b" l="l" r="r" t="t"/>
                <a:pathLst>
                  <a:path extrusionOk="0" h="1068" w="17934">
                    <a:moveTo>
                      <a:pt x="570" y="0"/>
                    </a:moveTo>
                    <a:cubicBezTo>
                      <a:pt x="250" y="0"/>
                      <a:pt x="1" y="249"/>
                      <a:pt x="36" y="534"/>
                    </a:cubicBezTo>
                    <a:cubicBezTo>
                      <a:pt x="36" y="819"/>
                      <a:pt x="250" y="1068"/>
                      <a:pt x="570" y="1068"/>
                    </a:cubicBezTo>
                    <a:lnTo>
                      <a:pt x="17293" y="1068"/>
                    </a:lnTo>
                    <a:cubicBezTo>
                      <a:pt x="17933" y="997"/>
                      <a:pt x="17933" y="72"/>
                      <a:pt x="172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9"/>
              <p:cNvSpPr/>
              <p:nvPr/>
            </p:nvSpPr>
            <p:spPr>
              <a:xfrm>
                <a:off x="84998" y="2498960"/>
                <a:ext cx="572154" cy="33970"/>
              </a:xfrm>
              <a:custGeom>
                <a:rect b="b" l="l" r="r" t="t"/>
                <a:pathLst>
                  <a:path extrusionOk="0" h="1069" w="18005">
                    <a:moveTo>
                      <a:pt x="641" y="1"/>
                    </a:moveTo>
                    <a:cubicBezTo>
                      <a:pt x="1" y="72"/>
                      <a:pt x="1" y="997"/>
                      <a:pt x="641" y="1068"/>
                    </a:cubicBezTo>
                    <a:lnTo>
                      <a:pt x="17364" y="1068"/>
                    </a:lnTo>
                    <a:cubicBezTo>
                      <a:pt x="18004" y="997"/>
                      <a:pt x="18004" y="72"/>
                      <a:pt x="173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3" name="Google Shape;1773;p49"/>
              <p:cNvGrpSpPr/>
              <p:nvPr/>
            </p:nvGrpSpPr>
            <p:grpSpPr>
              <a:xfrm rot="2700000">
                <a:off x="86296" y="2055702"/>
                <a:ext cx="549523" cy="331118"/>
                <a:chOff x="86142" y="2055664"/>
                <a:chExt cx="549528" cy="331122"/>
              </a:xfrm>
            </p:grpSpPr>
            <p:sp>
              <p:nvSpPr>
                <p:cNvPr id="1774" name="Google Shape;1774;p49"/>
                <p:cNvSpPr/>
                <p:nvPr/>
              </p:nvSpPr>
              <p:spPr>
                <a:xfrm>
                  <a:off x="86142" y="2105777"/>
                  <a:ext cx="125521" cy="91329"/>
                </a:xfrm>
                <a:custGeom>
                  <a:rect b="b" l="l" r="r" t="t"/>
                  <a:pathLst>
                    <a:path extrusionOk="0" h="2874" w="3950">
                      <a:moveTo>
                        <a:pt x="2144" y="1"/>
                      </a:moveTo>
                      <a:cubicBezTo>
                        <a:pt x="2067" y="1"/>
                        <a:pt x="1992" y="21"/>
                        <a:pt x="1921" y="63"/>
                      </a:cubicBezTo>
                      <a:lnTo>
                        <a:pt x="356" y="774"/>
                      </a:lnTo>
                      <a:cubicBezTo>
                        <a:pt x="107" y="917"/>
                        <a:pt x="0" y="1201"/>
                        <a:pt x="107" y="1486"/>
                      </a:cubicBezTo>
                      <a:lnTo>
                        <a:pt x="747" y="2874"/>
                      </a:lnTo>
                      <a:lnTo>
                        <a:pt x="3950" y="1415"/>
                      </a:lnTo>
                      <a:lnTo>
                        <a:pt x="2491" y="134"/>
                      </a:lnTo>
                      <a:cubicBezTo>
                        <a:pt x="2383" y="48"/>
                        <a:pt x="2262" y="1"/>
                        <a:pt x="2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9"/>
                <p:cNvSpPr/>
                <p:nvPr/>
              </p:nvSpPr>
              <p:spPr>
                <a:xfrm>
                  <a:off x="347321" y="2231012"/>
                  <a:ext cx="147765" cy="155773"/>
                </a:xfrm>
                <a:custGeom>
                  <a:rect b="b" l="l" r="r" t="t"/>
                  <a:pathLst>
                    <a:path extrusionOk="0" h="4902" w="4650">
                      <a:moveTo>
                        <a:pt x="2953" y="0"/>
                      </a:moveTo>
                      <a:lnTo>
                        <a:pt x="0" y="1352"/>
                      </a:lnTo>
                      <a:lnTo>
                        <a:pt x="1566" y="4661"/>
                      </a:lnTo>
                      <a:cubicBezTo>
                        <a:pt x="1619" y="4821"/>
                        <a:pt x="1773" y="4901"/>
                        <a:pt x="1921" y="4901"/>
                      </a:cubicBezTo>
                      <a:cubicBezTo>
                        <a:pt x="1971" y="4901"/>
                        <a:pt x="2019" y="4892"/>
                        <a:pt x="2064" y="4875"/>
                      </a:cubicBezTo>
                      <a:lnTo>
                        <a:pt x="2277" y="4768"/>
                      </a:lnTo>
                      <a:cubicBezTo>
                        <a:pt x="2384" y="4697"/>
                        <a:pt x="2491" y="4590"/>
                        <a:pt x="2491" y="4448"/>
                      </a:cubicBezTo>
                      <a:lnTo>
                        <a:pt x="2598" y="3451"/>
                      </a:lnTo>
                      <a:lnTo>
                        <a:pt x="4092" y="2775"/>
                      </a:lnTo>
                      <a:cubicBezTo>
                        <a:pt x="4649" y="2497"/>
                        <a:pt x="4372" y="1761"/>
                        <a:pt x="3892" y="1761"/>
                      </a:cubicBezTo>
                      <a:cubicBezTo>
                        <a:pt x="3820" y="1761"/>
                        <a:pt x="3744" y="1778"/>
                        <a:pt x="3665" y="1815"/>
                      </a:cubicBezTo>
                      <a:lnTo>
                        <a:pt x="2704" y="2277"/>
                      </a:lnTo>
                      <a:lnTo>
                        <a:pt x="2704" y="2277"/>
                      </a:lnTo>
                      <a:lnTo>
                        <a:pt x="29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9"/>
                <p:cNvSpPr/>
                <p:nvPr/>
              </p:nvSpPr>
              <p:spPr>
                <a:xfrm>
                  <a:off x="454729" y="2055664"/>
                  <a:ext cx="136834" cy="61712"/>
                </a:xfrm>
                <a:custGeom>
                  <a:rect b="b" l="l" r="r" t="t"/>
                  <a:pathLst>
                    <a:path extrusionOk="0" h="1942" w="4306">
                      <a:moveTo>
                        <a:pt x="1992" y="0"/>
                      </a:moveTo>
                      <a:cubicBezTo>
                        <a:pt x="1474" y="0"/>
                        <a:pt x="952" y="108"/>
                        <a:pt x="463" y="323"/>
                      </a:cubicBezTo>
                      <a:lnTo>
                        <a:pt x="0" y="572"/>
                      </a:lnTo>
                      <a:lnTo>
                        <a:pt x="214" y="1035"/>
                      </a:lnTo>
                      <a:cubicBezTo>
                        <a:pt x="392" y="1391"/>
                        <a:pt x="712" y="1711"/>
                        <a:pt x="1103" y="1818"/>
                      </a:cubicBezTo>
                      <a:lnTo>
                        <a:pt x="1103" y="1853"/>
                      </a:lnTo>
                      <a:cubicBezTo>
                        <a:pt x="1267" y="1913"/>
                        <a:pt x="1436" y="1941"/>
                        <a:pt x="1604" y="1941"/>
                      </a:cubicBezTo>
                      <a:cubicBezTo>
                        <a:pt x="1839" y="1941"/>
                        <a:pt x="2070" y="1886"/>
                        <a:pt x="2278" y="1782"/>
                      </a:cubicBezTo>
                      <a:lnTo>
                        <a:pt x="4306" y="821"/>
                      </a:lnTo>
                      <a:cubicBezTo>
                        <a:pt x="3986" y="572"/>
                        <a:pt x="3630" y="359"/>
                        <a:pt x="3238" y="217"/>
                      </a:cubicBezTo>
                      <a:cubicBezTo>
                        <a:pt x="2838" y="72"/>
                        <a:pt x="2416" y="0"/>
                        <a:pt x="1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9"/>
                <p:cNvSpPr/>
                <p:nvPr/>
              </p:nvSpPr>
              <p:spPr>
                <a:xfrm>
                  <a:off x="125705" y="2088522"/>
                  <a:ext cx="509965" cy="240873"/>
                </a:xfrm>
                <a:custGeom>
                  <a:rect b="b" l="l" r="r" t="t"/>
                  <a:pathLst>
                    <a:path extrusionOk="0" h="7580" w="16048">
                      <a:moveTo>
                        <a:pt x="9429" y="1"/>
                      </a:moveTo>
                      <a:lnTo>
                        <a:pt x="0" y="4377"/>
                      </a:lnTo>
                      <a:cubicBezTo>
                        <a:pt x="641" y="6299"/>
                        <a:pt x="2420" y="7580"/>
                        <a:pt x="4448" y="7580"/>
                      </a:cubicBezTo>
                      <a:lnTo>
                        <a:pt x="4448" y="7544"/>
                      </a:lnTo>
                      <a:cubicBezTo>
                        <a:pt x="5124" y="7544"/>
                        <a:pt x="5800" y="7402"/>
                        <a:pt x="6405" y="7117"/>
                      </a:cubicBezTo>
                      <a:lnTo>
                        <a:pt x="6441" y="7117"/>
                      </a:lnTo>
                      <a:lnTo>
                        <a:pt x="5836" y="5801"/>
                      </a:lnTo>
                      <a:cubicBezTo>
                        <a:pt x="5693" y="5551"/>
                        <a:pt x="5800" y="5231"/>
                        <a:pt x="6085" y="5125"/>
                      </a:cubicBezTo>
                      <a:lnTo>
                        <a:pt x="10319" y="3132"/>
                      </a:lnTo>
                      <a:cubicBezTo>
                        <a:pt x="10399" y="3100"/>
                        <a:pt x="10486" y="3082"/>
                        <a:pt x="10571" y="3082"/>
                      </a:cubicBezTo>
                      <a:cubicBezTo>
                        <a:pt x="10674" y="3082"/>
                        <a:pt x="10774" y="3109"/>
                        <a:pt x="10853" y="3168"/>
                      </a:cubicBezTo>
                      <a:cubicBezTo>
                        <a:pt x="10995" y="3274"/>
                        <a:pt x="11102" y="3452"/>
                        <a:pt x="11066" y="3666"/>
                      </a:cubicBezTo>
                      <a:lnTo>
                        <a:pt x="10924" y="5018"/>
                      </a:lnTo>
                      <a:lnTo>
                        <a:pt x="14909" y="3168"/>
                      </a:lnTo>
                      <a:cubicBezTo>
                        <a:pt x="15727" y="2812"/>
                        <a:pt x="16047" y="1851"/>
                        <a:pt x="15692" y="1068"/>
                      </a:cubicBezTo>
                      <a:cubicBezTo>
                        <a:pt x="15620" y="926"/>
                        <a:pt x="15514" y="784"/>
                        <a:pt x="15407" y="641"/>
                      </a:cubicBezTo>
                      <a:lnTo>
                        <a:pt x="13094" y="1709"/>
                      </a:lnTo>
                      <a:cubicBezTo>
                        <a:pt x="12746" y="1873"/>
                        <a:pt x="12376" y="1951"/>
                        <a:pt x="12010" y="1951"/>
                      </a:cubicBezTo>
                      <a:cubicBezTo>
                        <a:pt x="11032" y="1951"/>
                        <a:pt x="10083" y="1396"/>
                        <a:pt x="9643" y="463"/>
                      </a:cubicBezTo>
                      <a:lnTo>
                        <a:pt x="94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778" name="Google Shape;1778;p49"/>
            <p:cNvCxnSpPr/>
            <p:nvPr/>
          </p:nvCxnSpPr>
          <p:spPr>
            <a:xfrm>
              <a:off x="796550" y="3971425"/>
              <a:ext cx="250500" cy="102300"/>
            </a:xfrm>
            <a:prstGeom prst="straightConnector1">
              <a:avLst/>
            </a:prstGeom>
            <a:noFill/>
            <a:ln cap="flat" cmpd="sng" w="9525">
              <a:solidFill>
                <a:schemeClr val="accent1"/>
              </a:solidFill>
              <a:prstDash val="solid"/>
              <a:round/>
              <a:headEnd len="med" w="med" type="none"/>
              <a:tailEnd len="med" w="med" type="none"/>
            </a:ln>
          </p:spPr>
        </p:cxnSp>
        <p:cxnSp>
          <p:nvCxnSpPr>
            <p:cNvPr id="1779" name="Google Shape;1779;p49"/>
            <p:cNvCxnSpPr/>
            <p:nvPr/>
          </p:nvCxnSpPr>
          <p:spPr>
            <a:xfrm>
              <a:off x="796550" y="4040175"/>
              <a:ext cx="250500" cy="102300"/>
            </a:xfrm>
            <a:prstGeom prst="straightConnector1">
              <a:avLst/>
            </a:prstGeom>
            <a:noFill/>
            <a:ln cap="flat" cmpd="sng" w="9525">
              <a:solidFill>
                <a:schemeClr val="accent1"/>
              </a:solidFill>
              <a:prstDash val="solid"/>
              <a:round/>
              <a:headEnd len="med" w="med" type="none"/>
              <a:tailEnd len="med" w="med" type="none"/>
            </a:ln>
          </p:spPr>
        </p:cxnSp>
      </p:grpSp>
      <p:grpSp>
        <p:nvGrpSpPr>
          <p:cNvPr id="1780" name="Google Shape;1780;p49"/>
          <p:cNvGrpSpPr/>
          <p:nvPr/>
        </p:nvGrpSpPr>
        <p:grpSpPr>
          <a:xfrm>
            <a:off x="6940094" y="1564131"/>
            <a:ext cx="946728" cy="499268"/>
            <a:chOff x="4632035" y="4040164"/>
            <a:chExt cx="911367" cy="477266"/>
          </a:xfrm>
        </p:grpSpPr>
        <p:grpSp>
          <p:nvGrpSpPr>
            <p:cNvPr id="1781" name="Google Shape;1781;p49"/>
            <p:cNvGrpSpPr/>
            <p:nvPr/>
          </p:nvGrpSpPr>
          <p:grpSpPr>
            <a:xfrm>
              <a:off x="4971248" y="4040164"/>
              <a:ext cx="572154" cy="477266"/>
              <a:chOff x="3262800" y="1929200"/>
              <a:chExt cx="450125" cy="375475"/>
            </a:xfrm>
          </p:grpSpPr>
          <p:sp>
            <p:nvSpPr>
              <p:cNvPr id="1782" name="Google Shape;1782;p49"/>
              <p:cNvSpPr/>
              <p:nvPr/>
            </p:nvSpPr>
            <p:spPr>
              <a:xfrm>
                <a:off x="3263700" y="1968625"/>
                <a:ext cx="98750" cy="71850"/>
              </a:xfrm>
              <a:custGeom>
                <a:rect b="b" l="l" r="r" t="t"/>
                <a:pathLst>
                  <a:path extrusionOk="0" h="2874" w="3950">
                    <a:moveTo>
                      <a:pt x="2144" y="1"/>
                    </a:moveTo>
                    <a:cubicBezTo>
                      <a:pt x="2067" y="1"/>
                      <a:pt x="1992" y="21"/>
                      <a:pt x="1921" y="63"/>
                    </a:cubicBezTo>
                    <a:lnTo>
                      <a:pt x="356" y="774"/>
                    </a:lnTo>
                    <a:cubicBezTo>
                      <a:pt x="107" y="917"/>
                      <a:pt x="0" y="1201"/>
                      <a:pt x="107" y="1486"/>
                    </a:cubicBezTo>
                    <a:lnTo>
                      <a:pt x="747" y="2874"/>
                    </a:lnTo>
                    <a:lnTo>
                      <a:pt x="3950" y="1415"/>
                    </a:lnTo>
                    <a:lnTo>
                      <a:pt x="2491" y="134"/>
                    </a:lnTo>
                    <a:cubicBezTo>
                      <a:pt x="2383" y="48"/>
                      <a:pt x="2262" y="1"/>
                      <a:pt x="2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9"/>
              <p:cNvSpPr/>
              <p:nvPr/>
            </p:nvSpPr>
            <p:spPr>
              <a:xfrm>
                <a:off x="3264575" y="2225475"/>
                <a:ext cx="448350" cy="26700"/>
              </a:xfrm>
              <a:custGeom>
                <a:rect b="b" l="l" r="r" t="t"/>
                <a:pathLst>
                  <a:path extrusionOk="0" h="1068" w="17934">
                    <a:moveTo>
                      <a:pt x="570" y="0"/>
                    </a:moveTo>
                    <a:cubicBezTo>
                      <a:pt x="250" y="0"/>
                      <a:pt x="1" y="249"/>
                      <a:pt x="36" y="534"/>
                    </a:cubicBezTo>
                    <a:cubicBezTo>
                      <a:pt x="36" y="819"/>
                      <a:pt x="250" y="1068"/>
                      <a:pt x="570" y="1068"/>
                    </a:cubicBezTo>
                    <a:lnTo>
                      <a:pt x="17293" y="1068"/>
                    </a:lnTo>
                    <a:cubicBezTo>
                      <a:pt x="17933" y="997"/>
                      <a:pt x="17933" y="72"/>
                      <a:pt x="172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9"/>
              <p:cNvSpPr/>
              <p:nvPr/>
            </p:nvSpPr>
            <p:spPr>
              <a:xfrm>
                <a:off x="3262800" y="2277950"/>
                <a:ext cx="450125" cy="26725"/>
              </a:xfrm>
              <a:custGeom>
                <a:rect b="b" l="l" r="r" t="t"/>
                <a:pathLst>
                  <a:path extrusionOk="0" h="1069" w="18005">
                    <a:moveTo>
                      <a:pt x="641" y="1"/>
                    </a:moveTo>
                    <a:cubicBezTo>
                      <a:pt x="1" y="72"/>
                      <a:pt x="1" y="997"/>
                      <a:pt x="641" y="1068"/>
                    </a:cubicBezTo>
                    <a:lnTo>
                      <a:pt x="17364" y="1068"/>
                    </a:lnTo>
                    <a:cubicBezTo>
                      <a:pt x="18004" y="997"/>
                      <a:pt x="18004" y="72"/>
                      <a:pt x="173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9"/>
              <p:cNvSpPr/>
              <p:nvPr/>
            </p:nvSpPr>
            <p:spPr>
              <a:xfrm>
                <a:off x="3469175" y="2067150"/>
                <a:ext cx="116250" cy="122550"/>
              </a:xfrm>
              <a:custGeom>
                <a:rect b="b" l="l" r="r" t="t"/>
                <a:pathLst>
                  <a:path extrusionOk="0" h="4902" w="4650">
                    <a:moveTo>
                      <a:pt x="2953" y="0"/>
                    </a:moveTo>
                    <a:lnTo>
                      <a:pt x="0" y="1352"/>
                    </a:lnTo>
                    <a:lnTo>
                      <a:pt x="1566" y="4661"/>
                    </a:lnTo>
                    <a:cubicBezTo>
                      <a:pt x="1619" y="4821"/>
                      <a:pt x="1773" y="4901"/>
                      <a:pt x="1921" y="4901"/>
                    </a:cubicBezTo>
                    <a:cubicBezTo>
                      <a:pt x="1971" y="4901"/>
                      <a:pt x="2019" y="4892"/>
                      <a:pt x="2064" y="4875"/>
                    </a:cubicBezTo>
                    <a:lnTo>
                      <a:pt x="2277" y="4768"/>
                    </a:lnTo>
                    <a:cubicBezTo>
                      <a:pt x="2384" y="4697"/>
                      <a:pt x="2491" y="4590"/>
                      <a:pt x="2491" y="4448"/>
                    </a:cubicBezTo>
                    <a:lnTo>
                      <a:pt x="2598" y="3451"/>
                    </a:lnTo>
                    <a:lnTo>
                      <a:pt x="4092" y="2775"/>
                    </a:lnTo>
                    <a:cubicBezTo>
                      <a:pt x="4649" y="2497"/>
                      <a:pt x="4372" y="1761"/>
                      <a:pt x="3892" y="1761"/>
                    </a:cubicBezTo>
                    <a:cubicBezTo>
                      <a:pt x="3820" y="1761"/>
                      <a:pt x="3744" y="1778"/>
                      <a:pt x="3665" y="1815"/>
                    </a:cubicBezTo>
                    <a:lnTo>
                      <a:pt x="2704" y="2277"/>
                    </a:lnTo>
                    <a:lnTo>
                      <a:pt x="2704" y="2277"/>
                    </a:lnTo>
                    <a:lnTo>
                      <a:pt x="29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9"/>
              <p:cNvSpPr/>
              <p:nvPr/>
            </p:nvSpPr>
            <p:spPr>
              <a:xfrm>
                <a:off x="3553675" y="1929200"/>
                <a:ext cx="107650" cy="48550"/>
              </a:xfrm>
              <a:custGeom>
                <a:rect b="b" l="l" r="r" t="t"/>
                <a:pathLst>
                  <a:path extrusionOk="0" h="1942" w="4306">
                    <a:moveTo>
                      <a:pt x="1992" y="0"/>
                    </a:moveTo>
                    <a:cubicBezTo>
                      <a:pt x="1474" y="0"/>
                      <a:pt x="952" y="108"/>
                      <a:pt x="463" y="323"/>
                    </a:cubicBezTo>
                    <a:lnTo>
                      <a:pt x="0" y="572"/>
                    </a:lnTo>
                    <a:lnTo>
                      <a:pt x="214" y="1035"/>
                    </a:lnTo>
                    <a:cubicBezTo>
                      <a:pt x="392" y="1391"/>
                      <a:pt x="712" y="1711"/>
                      <a:pt x="1103" y="1818"/>
                    </a:cubicBezTo>
                    <a:lnTo>
                      <a:pt x="1103" y="1853"/>
                    </a:lnTo>
                    <a:cubicBezTo>
                      <a:pt x="1267" y="1913"/>
                      <a:pt x="1436" y="1941"/>
                      <a:pt x="1604" y="1941"/>
                    </a:cubicBezTo>
                    <a:cubicBezTo>
                      <a:pt x="1839" y="1941"/>
                      <a:pt x="2070" y="1886"/>
                      <a:pt x="2278" y="1782"/>
                    </a:cubicBezTo>
                    <a:lnTo>
                      <a:pt x="4306" y="821"/>
                    </a:lnTo>
                    <a:cubicBezTo>
                      <a:pt x="3986" y="572"/>
                      <a:pt x="3630" y="359"/>
                      <a:pt x="3238" y="217"/>
                    </a:cubicBezTo>
                    <a:cubicBezTo>
                      <a:pt x="2838" y="72"/>
                      <a:pt x="2416" y="0"/>
                      <a:pt x="1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9"/>
              <p:cNvSpPr/>
              <p:nvPr/>
            </p:nvSpPr>
            <p:spPr>
              <a:xfrm>
                <a:off x="3294825" y="1955050"/>
                <a:ext cx="401200" cy="189500"/>
              </a:xfrm>
              <a:custGeom>
                <a:rect b="b" l="l" r="r" t="t"/>
                <a:pathLst>
                  <a:path extrusionOk="0" h="7580" w="16048">
                    <a:moveTo>
                      <a:pt x="9429" y="1"/>
                    </a:moveTo>
                    <a:lnTo>
                      <a:pt x="0" y="4377"/>
                    </a:lnTo>
                    <a:cubicBezTo>
                      <a:pt x="641" y="6299"/>
                      <a:pt x="2420" y="7580"/>
                      <a:pt x="4448" y="7580"/>
                    </a:cubicBezTo>
                    <a:lnTo>
                      <a:pt x="4448" y="7544"/>
                    </a:lnTo>
                    <a:cubicBezTo>
                      <a:pt x="5124" y="7544"/>
                      <a:pt x="5800" y="7402"/>
                      <a:pt x="6405" y="7117"/>
                    </a:cubicBezTo>
                    <a:lnTo>
                      <a:pt x="6441" y="7117"/>
                    </a:lnTo>
                    <a:lnTo>
                      <a:pt x="5836" y="5801"/>
                    </a:lnTo>
                    <a:cubicBezTo>
                      <a:pt x="5693" y="5551"/>
                      <a:pt x="5800" y="5231"/>
                      <a:pt x="6085" y="5125"/>
                    </a:cubicBezTo>
                    <a:lnTo>
                      <a:pt x="10319" y="3132"/>
                    </a:lnTo>
                    <a:cubicBezTo>
                      <a:pt x="10399" y="3100"/>
                      <a:pt x="10486" y="3082"/>
                      <a:pt x="10571" y="3082"/>
                    </a:cubicBezTo>
                    <a:cubicBezTo>
                      <a:pt x="10674" y="3082"/>
                      <a:pt x="10774" y="3109"/>
                      <a:pt x="10853" y="3168"/>
                    </a:cubicBezTo>
                    <a:cubicBezTo>
                      <a:pt x="10995" y="3274"/>
                      <a:pt x="11102" y="3452"/>
                      <a:pt x="11066" y="3666"/>
                    </a:cubicBezTo>
                    <a:lnTo>
                      <a:pt x="10924" y="5018"/>
                    </a:lnTo>
                    <a:lnTo>
                      <a:pt x="14909" y="3168"/>
                    </a:lnTo>
                    <a:cubicBezTo>
                      <a:pt x="15727" y="2812"/>
                      <a:pt x="16047" y="1851"/>
                      <a:pt x="15692" y="1068"/>
                    </a:cubicBezTo>
                    <a:cubicBezTo>
                      <a:pt x="15620" y="926"/>
                      <a:pt x="15514" y="784"/>
                      <a:pt x="15407" y="641"/>
                    </a:cubicBezTo>
                    <a:lnTo>
                      <a:pt x="13094" y="1709"/>
                    </a:lnTo>
                    <a:cubicBezTo>
                      <a:pt x="12746" y="1873"/>
                      <a:pt x="12376" y="1951"/>
                      <a:pt x="12010" y="1951"/>
                    </a:cubicBezTo>
                    <a:cubicBezTo>
                      <a:pt x="11032" y="1951"/>
                      <a:pt x="10083" y="1396"/>
                      <a:pt x="9643" y="463"/>
                    </a:cubicBezTo>
                    <a:lnTo>
                      <a:pt x="94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88" name="Google Shape;1788;p49"/>
            <p:cNvCxnSpPr/>
            <p:nvPr/>
          </p:nvCxnSpPr>
          <p:spPr>
            <a:xfrm rot="-2700000">
              <a:off x="4631527" y="4254441"/>
              <a:ext cx="250316" cy="102248"/>
            </a:xfrm>
            <a:prstGeom prst="straightConnector1">
              <a:avLst/>
            </a:prstGeom>
            <a:noFill/>
            <a:ln cap="flat" cmpd="sng" w="9525">
              <a:solidFill>
                <a:schemeClr val="accent1"/>
              </a:solidFill>
              <a:prstDash val="solid"/>
              <a:round/>
              <a:headEnd len="med" w="med" type="none"/>
              <a:tailEnd len="med" w="med" type="none"/>
            </a:ln>
          </p:spPr>
        </p:cxnSp>
        <p:cxnSp>
          <p:nvCxnSpPr>
            <p:cNvPr id="1789" name="Google Shape;1789;p49"/>
            <p:cNvCxnSpPr/>
            <p:nvPr/>
          </p:nvCxnSpPr>
          <p:spPr>
            <a:xfrm rot="-2700000">
              <a:off x="4680140" y="4303055"/>
              <a:ext cx="250316" cy="102248"/>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grpSp>
        <p:nvGrpSpPr>
          <p:cNvPr id="1794" name="Google Shape;1794;p50"/>
          <p:cNvGrpSpPr/>
          <p:nvPr/>
        </p:nvGrpSpPr>
        <p:grpSpPr>
          <a:xfrm>
            <a:off x="7636893" y="4140301"/>
            <a:ext cx="1507118" cy="838832"/>
            <a:chOff x="4806268" y="3917039"/>
            <a:chExt cx="1507118" cy="838832"/>
          </a:xfrm>
        </p:grpSpPr>
        <p:grpSp>
          <p:nvGrpSpPr>
            <p:cNvPr id="1795" name="Google Shape;1795;p50"/>
            <p:cNvGrpSpPr/>
            <p:nvPr/>
          </p:nvGrpSpPr>
          <p:grpSpPr>
            <a:xfrm flipH="1">
              <a:off x="4897995" y="3963863"/>
              <a:ext cx="1415391" cy="792008"/>
              <a:chOff x="1905568" y="363438"/>
              <a:chExt cx="1415391" cy="792008"/>
            </a:xfrm>
          </p:grpSpPr>
          <p:sp>
            <p:nvSpPr>
              <p:cNvPr id="1796" name="Google Shape;1796;p50"/>
              <p:cNvSpPr/>
              <p:nvPr/>
            </p:nvSpPr>
            <p:spPr>
              <a:xfrm>
                <a:off x="1905568" y="363438"/>
                <a:ext cx="1342337" cy="713989"/>
              </a:xfrm>
              <a:custGeom>
                <a:rect b="b" l="l" r="r" t="t"/>
                <a:pathLst>
                  <a:path extrusionOk="0" h="22293" w="41912">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0"/>
              <p:cNvSpPr/>
              <p:nvPr/>
            </p:nvSpPr>
            <p:spPr>
              <a:xfrm>
                <a:off x="1975580" y="439535"/>
                <a:ext cx="1345379" cy="715911"/>
              </a:xfrm>
              <a:custGeom>
                <a:rect b="b" l="l" r="r" t="t"/>
                <a:pathLst>
                  <a:path extrusionOk="0" h="22353" w="42007">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8" name="Google Shape;1798;p50"/>
            <p:cNvGrpSpPr/>
            <p:nvPr/>
          </p:nvGrpSpPr>
          <p:grpSpPr>
            <a:xfrm flipH="1">
              <a:off x="4806268" y="3917039"/>
              <a:ext cx="257693" cy="199083"/>
              <a:chOff x="3154993" y="316614"/>
              <a:chExt cx="257693" cy="199083"/>
            </a:xfrm>
          </p:grpSpPr>
          <p:sp>
            <p:nvSpPr>
              <p:cNvPr id="1799" name="Google Shape;1799;p5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09" name="Google Shape;1809;p50"/>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Average Taxi In/Out Time of Planes</a:t>
            </a:r>
            <a:endParaRPr>
              <a:solidFill>
                <a:schemeClr val="dk2"/>
              </a:solidFill>
              <a:latin typeface="Raleway"/>
              <a:ea typeface="Raleway"/>
              <a:cs typeface="Raleway"/>
              <a:sym typeface="Raleway"/>
            </a:endParaRPr>
          </a:p>
        </p:txBody>
      </p:sp>
      <p:pic>
        <p:nvPicPr>
          <p:cNvPr id="1810" name="Google Shape;1810;p50" title="Points scored"/>
          <p:cNvPicPr preferRelativeResize="0"/>
          <p:nvPr/>
        </p:nvPicPr>
        <p:blipFill>
          <a:blip r:embed="rId3">
            <a:alphaModFix/>
          </a:blip>
          <a:stretch>
            <a:fillRect/>
          </a:stretch>
        </p:blipFill>
        <p:spPr>
          <a:xfrm>
            <a:off x="539400" y="1356900"/>
            <a:ext cx="4875225" cy="3014499"/>
          </a:xfrm>
          <a:prstGeom prst="rect">
            <a:avLst/>
          </a:prstGeom>
          <a:noFill/>
          <a:ln>
            <a:noFill/>
          </a:ln>
        </p:spPr>
      </p:pic>
      <p:sp>
        <p:nvSpPr>
          <p:cNvPr id="1811" name="Google Shape;1811;p50"/>
          <p:cNvSpPr txBox="1"/>
          <p:nvPr/>
        </p:nvSpPr>
        <p:spPr>
          <a:xfrm>
            <a:off x="5469250" y="1527700"/>
            <a:ext cx="2842800" cy="226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latin typeface="Raleway"/>
                <a:ea typeface="Raleway"/>
                <a:cs typeface="Raleway"/>
                <a:sym typeface="Raleway"/>
              </a:rPr>
              <a:t>Taxi In/Out time </a:t>
            </a:r>
            <a:endParaRPr sz="2800">
              <a:latin typeface="Raleway"/>
              <a:ea typeface="Raleway"/>
              <a:cs typeface="Raleway"/>
              <a:sym typeface="Raleway"/>
            </a:endParaRPr>
          </a:p>
          <a:p>
            <a:pPr indent="0" lvl="0" marL="0" rtl="0" algn="ctr">
              <a:spcBef>
                <a:spcPts val="0"/>
              </a:spcBef>
              <a:spcAft>
                <a:spcPts val="0"/>
              </a:spcAft>
              <a:buNone/>
            </a:pPr>
            <a:r>
              <a:rPr lang="en" sz="2800">
                <a:latin typeface="Raleway"/>
                <a:ea typeface="Raleway"/>
                <a:cs typeface="Raleway"/>
                <a:sym typeface="Raleway"/>
              </a:rPr>
              <a:t>of </a:t>
            </a:r>
            <a:r>
              <a:rPr b="1" lang="en" sz="2800">
                <a:solidFill>
                  <a:srgbClr val="FF6B65"/>
                </a:solidFill>
                <a:latin typeface="Raleway"/>
                <a:ea typeface="Raleway"/>
                <a:cs typeface="Raleway"/>
                <a:sym typeface="Raleway"/>
              </a:rPr>
              <a:t>our airline</a:t>
            </a:r>
            <a:r>
              <a:rPr lang="en" sz="2800">
                <a:latin typeface="Raleway"/>
                <a:ea typeface="Raleway"/>
                <a:cs typeface="Raleway"/>
                <a:sym typeface="Raleway"/>
              </a:rPr>
              <a:t> is </a:t>
            </a:r>
            <a:endParaRPr sz="2800">
              <a:latin typeface="Raleway"/>
              <a:ea typeface="Raleway"/>
              <a:cs typeface="Raleway"/>
              <a:sym typeface="Raleway"/>
            </a:endParaRPr>
          </a:p>
          <a:p>
            <a:pPr indent="0" lvl="0" marL="0" rtl="0" algn="ctr">
              <a:spcBef>
                <a:spcPts val="0"/>
              </a:spcBef>
              <a:spcAft>
                <a:spcPts val="0"/>
              </a:spcAft>
              <a:buNone/>
            </a:pPr>
            <a:r>
              <a:rPr b="1" lang="en" sz="5100">
                <a:solidFill>
                  <a:schemeClr val="accent1"/>
                </a:solidFill>
                <a:latin typeface="Raleway"/>
                <a:ea typeface="Raleway"/>
                <a:cs typeface="Raleway"/>
                <a:sym typeface="Raleway"/>
              </a:rPr>
              <a:t>g</a:t>
            </a:r>
            <a:r>
              <a:rPr b="1" lang="en" sz="5100">
                <a:solidFill>
                  <a:schemeClr val="accent1"/>
                </a:solidFill>
                <a:latin typeface="Raleway"/>
                <a:ea typeface="Raleway"/>
                <a:cs typeface="Raleway"/>
                <a:sym typeface="Raleway"/>
              </a:rPr>
              <a:t>reater</a:t>
            </a:r>
            <a:r>
              <a:rPr lang="en" sz="5100">
                <a:latin typeface="Raleway"/>
                <a:ea typeface="Raleway"/>
                <a:cs typeface="Raleway"/>
                <a:sym typeface="Raleway"/>
              </a:rPr>
              <a:t> </a:t>
            </a:r>
            <a:endParaRPr sz="5100">
              <a:latin typeface="Raleway"/>
              <a:ea typeface="Raleway"/>
              <a:cs typeface="Raleway"/>
              <a:sym typeface="Raleway"/>
            </a:endParaRPr>
          </a:p>
          <a:p>
            <a:pPr indent="0" lvl="0" marL="0" rtl="0" algn="ctr">
              <a:spcBef>
                <a:spcPts val="0"/>
              </a:spcBef>
              <a:spcAft>
                <a:spcPts val="0"/>
              </a:spcAft>
              <a:buNone/>
            </a:pPr>
            <a:r>
              <a:rPr lang="en" sz="2800">
                <a:latin typeface="Raleway"/>
                <a:ea typeface="Raleway"/>
                <a:cs typeface="Raleway"/>
                <a:sym typeface="Raleway"/>
              </a:rPr>
              <a:t>t</a:t>
            </a:r>
            <a:r>
              <a:rPr lang="en" sz="2800">
                <a:latin typeface="Raleway"/>
                <a:ea typeface="Raleway"/>
                <a:cs typeface="Raleway"/>
                <a:sym typeface="Raleway"/>
              </a:rPr>
              <a:t>han that of </a:t>
            </a:r>
            <a:r>
              <a:rPr b="1" lang="en" sz="2800">
                <a:solidFill>
                  <a:srgbClr val="00C3B1"/>
                </a:solidFill>
                <a:latin typeface="Raleway"/>
                <a:ea typeface="Raleway"/>
                <a:cs typeface="Raleway"/>
                <a:sym typeface="Raleway"/>
              </a:rPr>
              <a:t>BA</a:t>
            </a:r>
            <a:endParaRPr b="1" sz="2800">
              <a:solidFill>
                <a:srgbClr val="00C3B1"/>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sp>
        <p:nvSpPr>
          <p:cNvPr id="1816" name="Google Shape;1816;p51"/>
          <p:cNvSpPr txBox="1"/>
          <p:nvPr>
            <p:ph idx="1" type="body"/>
          </p:nvPr>
        </p:nvSpPr>
        <p:spPr>
          <a:xfrm>
            <a:off x="544376" y="1371525"/>
            <a:ext cx="4116300" cy="302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Although we</a:t>
            </a:r>
            <a:r>
              <a:rPr lang="en" sz="2000">
                <a:solidFill>
                  <a:schemeClr val="dk2"/>
                </a:solidFill>
              </a:rPr>
              <a:t> </a:t>
            </a:r>
            <a:r>
              <a:rPr lang="en" sz="2000">
                <a:solidFill>
                  <a:schemeClr val="dk1"/>
                </a:solidFill>
              </a:rPr>
              <a:t>have</a:t>
            </a:r>
            <a:r>
              <a:rPr b="1" lang="en" sz="2000">
                <a:solidFill>
                  <a:schemeClr val="accent1"/>
                </a:solidFill>
              </a:rPr>
              <a:t> </a:t>
            </a:r>
            <a:r>
              <a:rPr b="1" lang="en" sz="2200">
                <a:solidFill>
                  <a:schemeClr val="accent1"/>
                </a:solidFill>
              </a:rPr>
              <a:t>higher average air time</a:t>
            </a:r>
            <a:r>
              <a:rPr lang="en" sz="2000">
                <a:solidFill>
                  <a:schemeClr val="accent1"/>
                </a:solidFill>
              </a:rPr>
              <a:t> </a:t>
            </a:r>
            <a:r>
              <a:rPr lang="en" sz="2000"/>
              <a:t>per flight, </a:t>
            </a:r>
            <a:endParaRPr sz="2000"/>
          </a:p>
          <a:p>
            <a:pPr indent="0" lvl="0" marL="0" rtl="0" algn="ctr">
              <a:spcBef>
                <a:spcPts val="0"/>
              </a:spcBef>
              <a:spcAft>
                <a:spcPts val="0"/>
              </a:spcAft>
              <a:buNone/>
            </a:pPr>
            <a:r>
              <a:t/>
            </a:r>
            <a:endParaRPr sz="2000"/>
          </a:p>
          <a:p>
            <a:pPr indent="0" lvl="0" marL="0" rtl="0" algn="ctr">
              <a:spcBef>
                <a:spcPts val="0"/>
              </a:spcBef>
              <a:spcAft>
                <a:spcPts val="0"/>
              </a:spcAft>
              <a:buNone/>
            </a:pPr>
            <a:r>
              <a:rPr lang="en" sz="2000"/>
              <a:t>we also incur </a:t>
            </a:r>
            <a:r>
              <a:rPr b="1" lang="en" sz="2200">
                <a:solidFill>
                  <a:schemeClr val="accent1"/>
                </a:solidFill>
              </a:rPr>
              <a:t>higher taxi in and taxi out time</a:t>
            </a:r>
            <a:r>
              <a:rPr lang="en" sz="2000">
                <a:solidFill>
                  <a:schemeClr val="accent1"/>
                </a:solidFill>
              </a:rPr>
              <a:t>. </a:t>
            </a:r>
            <a:endParaRPr sz="2000">
              <a:solidFill>
                <a:schemeClr val="accent1"/>
              </a:solidFill>
            </a:endParaRPr>
          </a:p>
          <a:p>
            <a:pPr indent="0" lvl="0" marL="0" rtl="0" algn="ctr">
              <a:spcBef>
                <a:spcPts val="0"/>
              </a:spcBef>
              <a:spcAft>
                <a:spcPts val="0"/>
              </a:spcAft>
              <a:buNone/>
            </a:pPr>
            <a:r>
              <a:t/>
            </a:r>
            <a:endParaRPr sz="2000"/>
          </a:p>
          <a:p>
            <a:pPr indent="0" lvl="0" marL="0" rtl="0" algn="ctr">
              <a:spcBef>
                <a:spcPts val="0"/>
              </a:spcBef>
              <a:spcAft>
                <a:spcPts val="0"/>
              </a:spcAft>
              <a:buNone/>
            </a:pPr>
            <a:r>
              <a:rPr lang="en" sz="2000"/>
              <a:t>It could be indicator of </a:t>
            </a:r>
            <a:r>
              <a:rPr b="1" lang="en" sz="2000">
                <a:solidFill>
                  <a:srgbClr val="FF0000"/>
                </a:solidFill>
              </a:rPr>
              <a:t>longer turnaround time of our airline</a:t>
            </a:r>
            <a:r>
              <a:rPr b="1" lang="en" sz="2000">
                <a:solidFill>
                  <a:schemeClr val="accent1"/>
                </a:solidFill>
              </a:rPr>
              <a:t>.</a:t>
            </a:r>
            <a:endParaRPr b="1" sz="2000">
              <a:solidFill>
                <a:schemeClr val="accent1"/>
              </a:solidFill>
            </a:endParaRPr>
          </a:p>
        </p:txBody>
      </p:sp>
      <p:sp>
        <p:nvSpPr>
          <p:cNvPr id="1817" name="Google Shape;1817;p51"/>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Key Takeaway</a:t>
            </a:r>
            <a:endParaRPr>
              <a:solidFill>
                <a:schemeClr val="lt1"/>
              </a:solidFill>
              <a:latin typeface="Raleway"/>
              <a:ea typeface="Raleway"/>
              <a:cs typeface="Raleway"/>
              <a:sym typeface="Raleway"/>
            </a:endParaRPr>
          </a:p>
        </p:txBody>
      </p:sp>
      <p:grpSp>
        <p:nvGrpSpPr>
          <p:cNvPr id="1818" name="Google Shape;1818;p51"/>
          <p:cNvGrpSpPr/>
          <p:nvPr/>
        </p:nvGrpSpPr>
        <p:grpSpPr>
          <a:xfrm rot="-2494932">
            <a:off x="5132116" y="3458263"/>
            <a:ext cx="3448577" cy="208792"/>
            <a:chOff x="6336019" y="3733725"/>
            <a:chExt cx="2566206" cy="351310"/>
          </a:xfrm>
        </p:grpSpPr>
        <p:sp>
          <p:nvSpPr>
            <p:cNvPr id="1819" name="Google Shape;1819;p51"/>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51"/>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51"/>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51"/>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23" name="Google Shape;1823;p51"/>
          <p:cNvSpPr/>
          <p:nvPr/>
        </p:nvSpPr>
        <p:spPr>
          <a:xfrm>
            <a:off x="5611538" y="3387151"/>
            <a:ext cx="615900" cy="6309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02</a:t>
            </a:r>
            <a:endParaRPr b="0" i="0" sz="1400" u="none" cap="none" strike="noStrike">
              <a:solidFill>
                <a:schemeClr val="lt1"/>
              </a:solidFill>
              <a:latin typeface="Alata"/>
              <a:ea typeface="Alata"/>
              <a:cs typeface="Alata"/>
              <a:sym typeface="Alata"/>
            </a:endParaRPr>
          </a:p>
        </p:txBody>
      </p:sp>
      <p:sp>
        <p:nvSpPr>
          <p:cNvPr id="1824" name="Google Shape;1824;p51"/>
          <p:cNvSpPr/>
          <p:nvPr/>
        </p:nvSpPr>
        <p:spPr>
          <a:xfrm>
            <a:off x="6548613" y="2509526"/>
            <a:ext cx="615900" cy="630900"/>
          </a:xfrm>
          <a:prstGeom prst="ellipse">
            <a:avLst/>
          </a:prstGeom>
          <a:solidFill>
            <a:srgbClr val="9E9E9E"/>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03</a:t>
            </a:r>
            <a:endParaRPr b="0" i="0" sz="1400" u="none" cap="none" strike="noStrike">
              <a:solidFill>
                <a:schemeClr val="lt1"/>
              </a:solidFill>
              <a:latin typeface="Alata"/>
              <a:ea typeface="Alata"/>
              <a:cs typeface="Alata"/>
              <a:sym typeface="Alata"/>
            </a:endParaRPr>
          </a:p>
        </p:txBody>
      </p:sp>
      <p:cxnSp>
        <p:nvCxnSpPr>
          <p:cNvPr id="1825" name="Google Shape;1825;p51"/>
          <p:cNvCxnSpPr>
            <a:stCxn id="1823" idx="5"/>
          </p:cNvCxnSpPr>
          <p:nvPr/>
        </p:nvCxnSpPr>
        <p:spPr>
          <a:xfrm>
            <a:off x="6137242" y="3925658"/>
            <a:ext cx="586800" cy="636300"/>
          </a:xfrm>
          <a:prstGeom prst="straightConnector1">
            <a:avLst/>
          </a:prstGeom>
          <a:noFill/>
          <a:ln cap="flat" cmpd="sng" w="9525">
            <a:solidFill>
              <a:schemeClr val="dk2"/>
            </a:solidFill>
            <a:prstDash val="solid"/>
            <a:round/>
            <a:headEnd len="sm" w="sm" type="none"/>
            <a:tailEnd len="sm" w="sm" type="none"/>
          </a:ln>
        </p:spPr>
      </p:cxnSp>
      <p:cxnSp>
        <p:nvCxnSpPr>
          <p:cNvPr id="1826" name="Google Shape;1826;p51"/>
          <p:cNvCxnSpPr/>
          <p:nvPr/>
        </p:nvCxnSpPr>
        <p:spPr>
          <a:xfrm>
            <a:off x="6724050" y="4561950"/>
            <a:ext cx="764100" cy="0"/>
          </a:xfrm>
          <a:prstGeom prst="straightConnector1">
            <a:avLst/>
          </a:prstGeom>
          <a:noFill/>
          <a:ln cap="flat" cmpd="sng" w="9525">
            <a:solidFill>
              <a:schemeClr val="dk2"/>
            </a:solidFill>
            <a:prstDash val="solid"/>
            <a:round/>
            <a:headEnd len="sm" w="sm" type="none"/>
            <a:tailEnd len="sm" w="sm" type="none"/>
          </a:ln>
        </p:spPr>
      </p:cxnSp>
      <p:grpSp>
        <p:nvGrpSpPr>
          <p:cNvPr id="1827" name="Google Shape;1827;p51"/>
          <p:cNvGrpSpPr/>
          <p:nvPr/>
        </p:nvGrpSpPr>
        <p:grpSpPr>
          <a:xfrm>
            <a:off x="5097346" y="4576263"/>
            <a:ext cx="617081" cy="208778"/>
            <a:chOff x="8098525" y="3733725"/>
            <a:chExt cx="803700" cy="351300"/>
          </a:xfrm>
        </p:grpSpPr>
        <p:sp>
          <p:nvSpPr>
            <p:cNvPr id="1828" name="Google Shape;1828;p51"/>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51"/>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51"/>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1" name="Google Shape;1831;p51"/>
          <p:cNvSpPr txBox="1"/>
          <p:nvPr/>
        </p:nvSpPr>
        <p:spPr>
          <a:xfrm>
            <a:off x="7564350" y="4001850"/>
            <a:ext cx="17985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Are we efficient?</a:t>
            </a:r>
            <a:endParaRPr b="0" i="0" sz="2000" u="none" cap="none" strike="noStrike">
              <a:solidFill>
                <a:schemeClr val="dk1"/>
              </a:solidFill>
              <a:latin typeface="Alata"/>
              <a:ea typeface="Alata"/>
              <a:cs typeface="Alata"/>
              <a:sym typeface="Alata"/>
            </a:endParaRPr>
          </a:p>
        </p:txBody>
      </p:sp>
      <p:grpSp>
        <p:nvGrpSpPr>
          <p:cNvPr id="1832" name="Google Shape;1832;p51"/>
          <p:cNvGrpSpPr/>
          <p:nvPr/>
        </p:nvGrpSpPr>
        <p:grpSpPr>
          <a:xfrm rot="2700000">
            <a:off x="7705281" y="3006013"/>
            <a:ext cx="1970273" cy="208767"/>
            <a:chOff x="6336019" y="3733725"/>
            <a:chExt cx="2566206" cy="351310"/>
          </a:xfrm>
        </p:grpSpPr>
        <p:sp>
          <p:nvSpPr>
            <p:cNvPr id="1833" name="Google Shape;1833;p51"/>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51"/>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51"/>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51"/>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7" name="Google Shape;1837;p51"/>
          <p:cNvSpPr/>
          <p:nvPr/>
        </p:nvSpPr>
        <p:spPr>
          <a:xfrm>
            <a:off x="7748125" y="1597726"/>
            <a:ext cx="615900" cy="630900"/>
          </a:xfrm>
          <a:prstGeom prst="ellipse">
            <a:avLst/>
          </a:prstGeom>
          <a:solidFill>
            <a:srgbClr val="9E9E9E"/>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04</a:t>
            </a:r>
            <a:endParaRPr b="0" i="0" sz="1400" u="none" cap="none" strike="noStrike">
              <a:solidFill>
                <a:schemeClr val="lt1"/>
              </a:solidFill>
              <a:latin typeface="Alata"/>
              <a:ea typeface="Alata"/>
              <a:cs typeface="Alata"/>
              <a:sym typeface="Alat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1" name="Shape 1841"/>
        <p:cNvGrpSpPr/>
        <p:nvPr/>
      </p:nvGrpSpPr>
      <p:grpSpPr>
        <a:xfrm>
          <a:off x="0" y="0"/>
          <a:ext cx="0" cy="0"/>
          <a:chOff x="0" y="0"/>
          <a:chExt cx="0" cy="0"/>
        </a:xfrm>
      </p:grpSpPr>
      <p:sp>
        <p:nvSpPr>
          <p:cNvPr id="1842" name="Google Shape;1842;p52"/>
          <p:cNvSpPr txBox="1"/>
          <p:nvPr>
            <p:ph type="title"/>
          </p:nvPr>
        </p:nvSpPr>
        <p:spPr>
          <a:xfrm>
            <a:off x="717525" y="445025"/>
            <a:ext cx="7708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Outline</a:t>
            </a:r>
            <a:endParaRPr>
              <a:latin typeface="Raleway"/>
              <a:ea typeface="Raleway"/>
              <a:cs typeface="Raleway"/>
              <a:sym typeface="Raleway"/>
            </a:endParaRPr>
          </a:p>
        </p:txBody>
      </p:sp>
      <p:grpSp>
        <p:nvGrpSpPr>
          <p:cNvPr id="1843" name="Google Shape;1843;p52"/>
          <p:cNvGrpSpPr/>
          <p:nvPr/>
        </p:nvGrpSpPr>
        <p:grpSpPr>
          <a:xfrm rot="-2494932">
            <a:off x="2160316" y="3458263"/>
            <a:ext cx="3448577" cy="208792"/>
            <a:chOff x="6336019" y="3733725"/>
            <a:chExt cx="2566206" cy="351310"/>
          </a:xfrm>
        </p:grpSpPr>
        <p:sp>
          <p:nvSpPr>
            <p:cNvPr id="1844" name="Google Shape;1844;p52"/>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52"/>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52"/>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52"/>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8" name="Google Shape;1848;p52"/>
          <p:cNvGrpSpPr/>
          <p:nvPr/>
        </p:nvGrpSpPr>
        <p:grpSpPr>
          <a:xfrm rot="2700000">
            <a:off x="4733481" y="3006013"/>
            <a:ext cx="1970273" cy="208767"/>
            <a:chOff x="6336019" y="3733725"/>
            <a:chExt cx="2566206" cy="351310"/>
          </a:xfrm>
        </p:grpSpPr>
        <p:sp>
          <p:nvSpPr>
            <p:cNvPr id="1849" name="Google Shape;1849;p52"/>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52"/>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52"/>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52"/>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3" name="Google Shape;1853;p52"/>
          <p:cNvGrpSpPr/>
          <p:nvPr/>
        </p:nvGrpSpPr>
        <p:grpSpPr>
          <a:xfrm>
            <a:off x="6364952" y="3598222"/>
            <a:ext cx="1970333" cy="208784"/>
            <a:chOff x="6336019" y="3733725"/>
            <a:chExt cx="2566206" cy="351310"/>
          </a:xfrm>
        </p:grpSpPr>
        <p:sp>
          <p:nvSpPr>
            <p:cNvPr id="1854" name="Google Shape;1854;p52"/>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52"/>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52"/>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52"/>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58" name="Google Shape;1858;p52"/>
          <p:cNvSpPr/>
          <p:nvPr/>
        </p:nvSpPr>
        <p:spPr>
          <a:xfrm>
            <a:off x="430075" y="3807001"/>
            <a:ext cx="615900" cy="630900"/>
          </a:xfrm>
          <a:prstGeom prst="ellipse">
            <a:avLst/>
          </a:prstGeom>
          <a:solidFill>
            <a:srgbClr val="9E9E9E"/>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01</a:t>
            </a:r>
            <a:endParaRPr b="0" i="0" sz="1400" u="none" cap="none" strike="noStrike">
              <a:solidFill>
                <a:schemeClr val="lt1"/>
              </a:solidFill>
              <a:latin typeface="Alata"/>
              <a:ea typeface="Alata"/>
              <a:cs typeface="Alata"/>
              <a:sym typeface="Alata"/>
            </a:endParaRPr>
          </a:p>
        </p:txBody>
      </p:sp>
      <p:sp>
        <p:nvSpPr>
          <p:cNvPr id="1859" name="Google Shape;1859;p52"/>
          <p:cNvSpPr/>
          <p:nvPr/>
        </p:nvSpPr>
        <p:spPr>
          <a:xfrm>
            <a:off x="2639738" y="3387151"/>
            <a:ext cx="615900" cy="630900"/>
          </a:xfrm>
          <a:prstGeom prst="ellipse">
            <a:avLst/>
          </a:prstGeom>
          <a:solidFill>
            <a:srgbClr val="9E9E9E"/>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02</a:t>
            </a:r>
            <a:endParaRPr b="0" i="0" sz="1400" u="none" cap="none" strike="noStrike">
              <a:solidFill>
                <a:schemeClr val="lt1"/>
              </a:solidFill>
              <a:latin typeface="Alata"/>
              <a:ea typeface="Alata"/>
              <a:cs typeface="Alata"/>
              <a:sym typeface="Alata"/>
            </a:endParaRPr>
          </a:p>
        </p:txBody>
      </p:sp>
      <p:sp>
        <p:nvSpPr>
          <p:cNvPr id="1860" name="Google Shape;1860;p52"/>
          <p:cNvSpPr/>
          <p:nvPr/>
        </p:nvSpPr>
        <p:spPr>
          <a:xfrm>
            <a:off x="3576813" y="2509526"/>
            <a:ext cx="615900" cy="630900"/>
          </a:xfrm>
          <a:prstGeom prst="ellipse">
            <a:avLst/>
          </a:prstGeom>
          <a:solidFill>
            <a:schemeClr val="accent1"/>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03</a:t>
            </a:r>
            <a:endParaRPr b="0" i="0" sz="1400" u="none" cap="none" strike="noStrike">
              <a:solidFill>
                <a:schemeClr val="lt1"/>
              </a:solidFill>
              <a:latin typeface="Alata"/>
              <a:ea typeface="Alata"/>
              <a:cs typeface="Alata"/>
              <a:sym typeface="Alata"/>
            </a:endParaRPr>
          </a:p>
        </p:txBody>
      </p:sp>
      <p:sp>
        <p:nvSpPr>
          <p:cNvPr id="1861" name="Google Shape;1861;p52"/>
          <p:cNvSpPr/>
          <p:nvPr/>
        </p:nvSpPr>
        <p:spPr>
          <a:xfrm>
            <a:off x="4776325" y="1597726"/>
            <a:ext cx="615900" cy="630900"/>
          </a:xfrm>
          <a:prstGeom prst="ellipse">
            <a:avLst/>
          </a:prstGeom>
          <a:solidFill>
            <a:srgbClr val="9E9E9E"/>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04</a:t>
            </a:r>
            <a:endParaRPr b="0" i="0" sz="1400" u="none" cap="none" strike="noStrike">
              <a:solidFill>
                <a:schemeClr val="lt1"/>
              </a:solidFill>
              <a:latin typeface="Alata"/>
              <a:ea typeface="Alata"/>
              <a:cs typeface="Alata"/>
              <a:sym typeface="Alata"/>
            </a:endParaRPr>
          </a:p>
        </p:txBody>
      </p:sp>
      <p:sp>
        <p:nvSpPr>
          <p:cNvPr id="1862" name="Google Shape;1862;p52"/>
          <p:cNvSpPr/>
          <p:nvPr/>
        </p:nvSpPr>
        <p:spPr>
          <a:xfrm>
            <a:off x="6365675" y="2874476"/>
            <a:ext cx="615900" cy="630900"/>
          </a:xfrm>
          <a:prstGeom prst="ellipse">
            <a:avLst/>
          </a:prstGeom>
          <a:solidFill>
            <a:srgbClr val="9E9E9E"/>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05</a:t>
            </a:r>
            <a:endParaRPr b="0" i="0" sz="1400" u="none" cap="none" strike="noStrike">
              <a:solidFill>
                <a:schemeClr val="lt1"/>
              </a:solidFill>
              <a:latin typeface="Alata"/>
              <a:ea typeface="Alata"/>
              <a:cs typeface="Alata"/>
              <a:sym typeface="Alata"/>
            </a:endParaRPr>
          </a:p>
        </p:txBody>
      </p:sp>
      <p:cxnSp>
        <p:nvCxnSpPr>
          <p:cNvPr id="1863" name="Google Shape;1863;p52"/>
          <p:cNvCxnSpPr/>
          <p:nvPr/>
        </p:nvCxnSpPr>
        <p:spPr>
          <a:xfrm flipH="1" rot="10800000">
            <a:off x="738025" y="3273001"/>
            <a:ext cx="3300" cy="534000"/>
          </a:xfrm>
          <a:prstGeom prst="straightConnector1">
            <a:avLst/>
          </a:prstGeom>
          <a:noFill/>
          <a:ln cap="flat" cmpd="sng" w="9525">
            <a:solidFill>
              <a:schemeClr val="dk2"/>
            </a:solidFill>
            <a:prstDash val="solid"/>
            <a:round/>
            <a:headEnd len="sm" w="sm" type="none"/>
            <a:tailEnd len="sm" w="sm" type="none"/>
          </a:ln>
        </p:spPr>
      </p:cxnSp>
      <p:sp>
        <p:nvSpPr>
          <p:cNvPr id="1864" name="Google Shape;1864;p52"/>
          <p:cNvSpPr txBox="1"/>
          <p:nvPr/>
        </p:nvSpPr>
        <p:spPr>
          <a:xfrm>
            <a:off x="4516350" y="4126550"/>
            <a:ext cx="2634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2000"/>
              <a:buFont typeface="Arial"/>
              <a:buNone/>
            </a:pPr>
            <a:r>
              <a:t/>
            </a:r>
            <a:endParaRPr sz="2000">
              <a:solidFill>
                <a:schemeClr val="dk1"/>
              </a:solidFill>
              <a:latin typeface="Alata"/>
              <a:ea typeface="Alata"/>
              <a:cs typeface="Alata"/>
              <a:sym typeface="Alata"/>
            </a:endParaRPr>
          </a:p>
        </p:txBody>
      </p:sp>
      <p:cxnSp>
        <p:nvCxnSpPr>
          <p:cNvPr id="1865" name="Google Shape;1865;p52"/>
          <p:cNvCxnSpPr>
            <a:stCxn id="1859" idx="5"/>
          </p:cNvCxnSpPr>
          <p:nvPr/>
        </p:nvCxnSpPr>
        <p:spPr>
          <a:xfrm>
            <a:off x="3165442" y="3925658"/>
            <a:ext cx="586800" cy="636300"/>
          </a:xfrm>
          <a:prstGeom prst="straightConnector1">
            <a:avLst/>
          </a:prstGeom>
          <a:noFill/>
          <a:ln cap="flat" cmpd="sng" w="9525">
            <a:solidFill>
              <a:schemeClr val="dk2"/>
            </a:solidFill>
            <a:prstDash val="solid"/>
            <a:round/>
            <a:headEnd len="sm" w="sm" type="none"/>
            <a:tailEnd len="sm" w="sm" type="none"/>
          </a:ln>
        </p:spPr>
      </p:cxnSp>
      <p:cxnSp>
        <p:nvCxnSpPr>
          <p:cNvPr id="1866" name="Google Shape;1866;p52"/>
          <p:cNvCxnSpPr/>
          <p:nvPr/>
        </p:nvCxnSpPr>
        <p:spPr>
          <a:xfrm>
            <a:off x="3752250" y="4561950"/>
            <a:ext cx="764100" cy="0"/>
          </a:xfrm>
          <a:prstGeom prst="straightConnector1">
            <a:avLst/>
          </a:prstGeom>
          <a:noFill/>
          <a:ln cap="flat" cmpd="sng" w="9525">
            <a:solidFill>
              <a:schemeClr val="dk2"/>
            </a:solidFill>
            <a:prstDash val="solid"/>
            <a:round/>
            <a:headEnd len="sm" w="sm" type="none"/>
            <a:tailEnd len="sm" w="sm" type="none"/>
          </a:ln>
        </p:spPr>
      </p:cxnSp>
      <p:sp>
        <p:nvSpPr>
          <p:cNvPr id="1867" name="Google Shape;1867;p52"/>
          <p:cNvSpPr txBox="1"/>
          <p:nvPr/>
        </p:nvSpPr>
        <p:spPr>
          <a:xfrm>
            <a:off x="430075" y="2678950"/>
            <a:ext cx="2095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Overview </a:t>
            </a:r>
            <a:endParaRPr b="0" i="0" sz="2000" u="none" cap="none" strike="noStrike">
              <a:solidFill>
                <a:schemeClr val="dk1"/>
              </a:solidFill>
              <a:latin typeface="Alata"/>
              <a:ea typeface="Alata"/>
              <a:cs typeface="Alata"/>
              <a:sym typeface="Alata"/>
            </a:endParaRPr>
          </a:p>
        </p:txBody>
      </p:sp>
      <p:cxnSp>
        <p:nvCxnSpPr>
          <p:cNvPr id="1868" name="Google Shape;1868;p52"/>
          <p:cNvCxnSpPr>
            <a:stCxn id="1860" idx="1"/>
          </p:cNvCxnSpPr>
          <p:nvPr/>
        </p:nvCxnSpPr>
        <p:spPr>
          <a:xfrm rot="10800000">
            <a:off x="3318709" y="2144119"/>
            <a:ext cx="348300" cy="457800"/>
          </a:xfrm>
          <a:prstGeom prst="straightConnector1">
            <a:avLst/>
          </a:prstGeom>
          <a:noFill/>
          <a:ln cap="flat" cmpd="sng" w="9525">
            <a:solidFill>
              <a:schemeClr val="dk2"/>
            </a:solidFill>
            <a:prstDash val="solid"/>
            <a:round/>
            <a:headEnd len="sm" w="sm" type="none"/>
            <a:tailEnd len="sm" w="sm" type="none"/>
          </a:ln>
        </p:spPr>
      </p:cxnSp>
      <p:sp>
        <p:nvSpPr>
          <p:cNvPr id="1869" name="Google Shape;1869;p52"/>
          <p:cNvSpPr txBox="1"/>
          <p:nvPr/>
        </p:nvSpPr>
        <p:spPr>
          <a:xfrm>
            <a:off x="2411100" y="1363425"/>
            <a:ext cx="20955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Are we punctual?</a:t>
            </a:r>
            <a:endParaRPr b="0" i="0" sz="2000" u="none" cap="none" strike="noStrike">
              <a:solidFill>
                <a:schemeClr val="dk1"/>
              </a:solidFill>
              <a:latin typeface="Alata"/>
              <a:ea typeface="Alata"/>
              <a:cs typeface="Alata"/>
              <a:sym typeface="Alata"/>
            </a:endParaRPr>
          </a:p>
        </p:txBody>
      </p:sp>
      <p:cxnSp>
        <p:nvCxnSpPr>
          <p:cNvPr id="1870" name="Google Shape;1870;p52"/>
          <p:cNvCxnSpPr>
            <a:stCxn id="1862" idx="6"/>
          </p:cNvCxnSpPr>
          <p:nvPr/>
        </p:nvCxnSpPr>
        <p:spPr>
          <a:xfrm flipH="1" rot="10800000">
            <a:off x="6981575" y="3181826"/>
            <a:ext cx="659700" cy="8100"/>
          </a:xfrm>
          <a:prstGeom prst="straightConnector1">
            <a:avLst/>
          </a:prstGeom>
          <a:noFill/>
          <a:ln cap="flat" cmpd="sng" w="9525">
            <a:solidFill>
              <a:schemeClr val="dk2"/>
            </a:solidFill>
            <a:prstDash val="solid"/>
            <a:round/>
            <a:headEnd len="sm" w="sm" type="none"/>
            <a:tailEnd len="sm" w="sm" type="none"/>
          </a:ln>
        </p:spPr>
      </p:cxnSp>
      <p:cxnSp>
        <p:nvCxnSpPr>
          <p:cNvPr id="1871" name="Google Shape;1871;p52"/>
          <p:cNvCxnSpPr/>
          <p:nvPr/>
        </p:nvCxnSpPr>
        <p:spPr>
          <a:xfrm rot="10800000">
            <a:off x="7629725" y="2668600"/>
            <a:ext cx="11400" cy="513300"/>
          </a:xfrm>
          <a:prstGeom prst="straightConnector1">
            <a:avLst/>
          </a:prstGeom>
          <a:noFill/>
          <a:ln cap="flat" cmpd="sng" w="9525">
            <a:solidFill>
              <a:schemeClr val="dk2"/>
            </a:solidFill>
            <a:prstDash val="solid"/>
            <a:round/>
            <a:headEnd len="sm" w="sm" type="none"/>
            <a:tailEnd len="sm" w="sm" type="none"/>
          </a:ln>
        </p:spPr>
      </p:cxnSp>
      <p:sp>
        <p:nvSpPr>
          <p:cNvPr id="1872" name="Google Shape;1872;p52"/>
          <p:cNvSpPr txBox="1"/>
          <p:nvPr/>
        </p:nvSpPr>
        <p:spPr>
          <a:xfrm>
            <a:off x="7111150" y="1872175"/>
            <a:ext cx="15408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Moving</a:t>
            </a:r>
            <a:endParaRPr sz="2000">
              <a:solidFill>
                <a:schemeClr val="dk1"/>
              </a:solidFill>
              <a:latin typeface="Alata"/>
              <a:ea typeface="Alata"/>
              <a:cs typeface="Alata"/>
              <a:sym typeface="Alata"/>
            </a:endParaRPr>
          </a:p>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Forward</a:t>
            </a:r>
            <a:endParaRPr sz="2000">
              <a:solidFill>
                <a:schemeClr val="dk1"/>
              </a:solidFill>
              <a:latin typeface="Alata"/>
              <a:ea typeface="Alata"/>
              <a:cs typeface="Alata"/>
              <a:sym typeface="Alata"/>
            </a:endParaRPr>
          </a:p>
        </p:txBody>
      </p:sp>
      <p:grpSp>
        <p:nvGrpSpPr>
          <p:cNvPr id="1873" name="Google Shape;1873;p52"/>
          <p:cNvGrpSpPr/>
          <p:nvPr/>
        </p:nvGrpSpPr>
        <p:grpSpPr>
          <a:xfrm>
            <a:off x="772294" y="4576263"/>
            <a:ext cx="1970333" cy="208784"/>
            <a:chOff x="6336019" y="3733725"/>
            <a:chExt cx="2566206" cy="351310"/>
          </a:xfrm>
        </p:grpSpPr>
        <p:sp>
          <p:nvSpPr>
            <p:cNvPr id="1874" name="Google Shape;1874;p52"/>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52"/>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52"/>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52"/>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878" name="Google Shape;1878;p52"/>
          <p:cNvCxnSpPr/>
          <p:nvPr/>
        </p:nvCxnSpPr>
        <p:spPr>
          <a:xfrm flipH="1" rot="10800000">
            <a:off x="5100775" y="1260625"/>
            <a:ext cx="1137600" cy="15900"/>
          </a:xfrm>
          <a:prstGeom prst="straightConnector1">
            <a:avLst/>
          </a:prstGeom>
          <a:noFill/>
          <a:ln cap="flat" cmpd="sng" w="9525">
            <a:solidFill>
              <a:schemeClr val="dk2"/>
            </a:solidFill>
            <a:prstDash val="solid"/>
            <a:round/>
            <a:headEnd len="sm" w="sm" type="none"/>
            <a:tailEnd len="sm" w="sm" type="none"/>
          </a:ln>
        </p:spPr>
      </p:cxnSp>
      <p:cxnSp>
        <p:nvCxnSpPr>
          <p:cNvPr id="1879" name="Google Shape;1879;p52"/>
          <p:cNvCxnSpPr/>
          <p:nvPr/>
        </p:nvCxnSpPr>
        <p:spPr>
          <a:xfrm flipH="1" rot="10800000">
            <a:off x="5084275" y="1276426"/>
            <a:ext cx="600" cy="321300"/>
          </a:xfrm>
          <a:prstGeom prst="straightConnector1">
            <a:avLst/>
          </a:prstGeom>
          <a:noFill/>
          <a:ln cap="flat" cmpd="sng" w="9525">
            <a:solidFill>
              <a:schemeClr val="dk2"/>
            </a:solidFill>
            <a:prstDash val="solid"/>
            <a:round/>
            <a:headEnd len="sm" w="sm" type="none"/>
            <a:tailEnd len="sm" w="sm" type="none"/>
          </a:ln>
        </p:spPr>
      </p:cxnSp>
      <p:sp>
        <p:nvSpPr>
          <p:cNvPr id="1880" name="Google Shape;1880;p52"/>
          <p:cNvSpPr txBox="1"/>
          <p:nvPr/>
        </p:nvSpPr>
        <p:spPr>
          <a:xfrm>
            <a:off x="5469900" y="998188"/>
            <a:ext cx="41079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t/>
            </a:r>
            <a:endParaRPr sz="2000">
              <a:solidFill>
                <a:schemeClr val="dk1"/>
              </a:solidFill>
              <a:latin typeface="Alata"/>
              <a:ea typeface="Alata"/>
              <a:cs typeface="Alata"/>
              <a:sym typeface="Alata"/>
            </a:endParaRPr>
          </a:p>
        </p:txBody>
      </p:sp>
      <p:sp>
        <p:nvSpPr>
          <p:cNvPr id="1881" name="Google Shape;1881;p52"/>
          <p:cNvSpPr txBox="1"/>
          <p:nvPr/>
        </p:nvSpPr>
        <p:spPr>
          <a:xfrm>
            <a:off x="6489025" y="1055613"/>
            <a:ext cx="2634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2000"/>
              <a:buFont typeface="Arial"/>
              <a:buNone/>
            </a:pPr>
            <a:r>
              <a:t/>
            </a:r>
            <a:endParaRPr sz="2000">
              <a:solidFill>
                <a:schemeClr val="dk1"/>
              </a:solidFill>
              <a:latin typeface="Alata"/>
              <a:ea typeface="Alata"/>
              <a:cs typeface="Alata"/>
              <a:sym typeface="Alata"/>
            </a:endParaRPr>
          </a:p>
        </p:txBody>
      </p:sp>
      <p:sp>
        <p:nvSpPr>
          <p:cNvPr id="1882" name="Google Shape;1882;p52"/>
          <p:cNvSpPr txBox="1"/>
          <p:nvPr/>
        </p:nvSpPr>
        <p:spPr>
          <a:xfrm>
            <a:off x="4581450" y="4315638"/>
            <a:ext cx="2634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Are we efficient?</a:t>
            </a:r>
            <a:endParaRPr b="0" i="0" sz="2000" u="none" cap="none" strike="noStrike">
              <a:solidFill>
                <a:schemeClr val="dk1"/>
              </a:solidFill>
              <a:latin typeface="Alata"/>
              <a:ea typeface="Alata"/>
              <a:cs typeface="Alata"/>
              <a:sym typeface="Alata"/>
            </a:endParaRPr>
          </a:p>
        </p:txBody>
      </p:sp>
      <p:sp>
        <p:nvSpPr>
          <p:cNvPr id="1883" name="Google Shape;1883;p52"/>
          <p:cNvSpPr txBox="1"/>
          <p:nvPr/>
        </p:nvSpPr>
        <p:spPr>
          <a:xfrm>
            <a:off x="6318125" y="1022275"/>
            <a:ext cx="29154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Areas for </a:t>
            </a:r>
            <a:endParaRPr sz="2000">
              <a:solidFill>
                <a:schemeClr val="dk1"/>
              </a:solidFill>
              <a:latin typeface="Alata"/>
              <a:ea typeface="Alata"/>
              <a:cs typeface="Alata"/>
              <a:sym typeface="Alata"/>
            </a:endParaRPr>
          </a:p>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improvement</a:t>
            </a:r>
            <a:endParaRPr b="0" i="0" sz="2000" u="none" cap="none" strike="noStrike">
              <a:solidFill>
                <a:schemeClr val="dk1"/>
              </a:solidFill>
              <a:latin typeface="Alata"/>
              <a:ea typeface="Alata"/>
              <a:cs typeface="Alata"/>
              <a:sym typeface="Alat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p53"/>
          <p:cNvSpPr txBox="1"/>
          <p:nvPr>
            <p:ph type="title"/>
          </p:nvPr>
        </p:nvSpPr>
        <p:spPr>
          <a:xfrm>
            <a:off x="2544200" y="1588850"/>
            <a:ext cx="5427000" cy="88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latin typeface="Raleway"/>
                <a:ea typeface="Raleway"/>
                <a:cs typeface="Raleway"/>
                <a:sym typeface="Raleway"/>
              </a:rPr>
              <a:t>Are we punctual?</a:t>
            </a:r>
            <a:endParaRPr sz="3700">
              <a:latin typeface="Raleway"/>
              <a:ea typeface="Raleway"/>
              <a:cs typeface="Raleway"/>
              <a:sym typeface="Raleway"/>
            </a:endParaRPr>
          </a:p>
        </p:txBody>
      </p:sp>
      <p:sp>
        <p:nvSpPr>
          <p:cNvPr id="1889" name="Google Shape;1889;p53"/>
          <p:cNvSpPr txBox="1"/>
          <p:nvPr/>
        </p:nvSpPr>
        <p:spPr>
          <a:xfrm>
            <a:off x="1531375" y="1074625"/>
            <a:ext cx="1148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600">
                <a:solidFill>
                  <a:srgbClr val="E3E7EA"/>
                </a:solidFill>
                <a:latin typeface="Raleway"/>
                <a:ea typeface="Raleway"/>
                <a:cs typeface="Raleway"/>
                <a:sym typeface="Raleway"/>
              </a:rPr>
              <a:t>3</a:t>
            </a:r>
            <a:endParaRPr b="1" sz="9600">
              <a:solidFill>
                <a:srgbClr val="E3E7EA"/>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36"/>
          <p:cNvSpPr txBox="1"/>
          <p:nvPr>
            <p:ph type="title"/>
          </p:nvPr>
        </p:nvSpPr>
        <p:spPr>
          <a:xfrm>
            <a:off x="717525" y="445025"/>
            <a:ext cx="7708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Outline</a:t>
            </a:r>
            <a:endParaRPr>
              <a:latin typeface="Raleway"/>
              <a:ea typeface="Raleway"/>
              <a:cs typeface="Raleway"/>
              <a:sym typeface="Raleway"/>
            </a:endParaRPr>
          </a:p>
        </p:txBody>
      </p:sp>
      <p:grpSp>
        <p:nvGrpSpPr>
          <p:cNvPr id="519" name="Google Shape;519;p36"/>
          <p:cNvGrpSpPr/>
          <p:nvPr/>
        </p:nvGrpSpPr>
        <p:grpSpPr>
          <a:xfrm rot="-2494932">
            <a:off x="2160316" y="3458263"/>
            <a:ext cx="3448577" cy="208792"/>
            <a:chOff x="6336019" y="3733725"/>
            <a:chExt cx="2566206" cy="351310"/>
          </a:xfrm>
        </p:grpSpPr>
        <p:sp>
          <p:nvSpPr>
            <p:cNvPr id="520" name="Google Shape;520;p3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3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3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3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4" name="Google Shape;524;p36"/>
          <p:cNvGrpSpPr/>
          <p:nvPr/>
        </p:nvGrpSpPr>
        <p:grpSpPr>
          <a:xfrm rot="2700000">
            <a:off x="4733481" y="3006013"/>
            <a:ext cx="1970273" cy="208767"/>
            <a:chOff x="6336019" y="3733725"/>
            <a:chExt cx="2566206" cy="351310"/>
          </a:xfrm>
        </p:grpSpPr>
        <p:sp>
          <p:nvSpPr>
            <p:cNvPr id="525" name="Google Shape;525;p3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3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3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3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9" name="Google Shape;529;p36"/>
          <p:cNvGrpSpPr/>
          <p:nvPr/>
        </p:nvGrpSpPr>
        <p:grpSpPr>
          <a:xfrm>
            <a:off x="6364952" y="3598222"/>
            <a:ext cx="1970333" cy="208784"/>
            <a:chOff x="6336019" y="3733725"/>
            <a:chExt cx="2566206" cy="351310"/>
          </a:xfrm>
        </p:grpSpPr>
        <p:sp>
          <p:nvSpPr>
            <p:cNvPr id="530" name="Google Shape;530;p3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3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3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3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4" name="Google Shape;534;p36"/>
          <p:cNvSpPr/>
          <p:nvPr/>
        </p:nvSpPr>
        <p:spPr>
          <a:xfrm>
            <a:off x="430075" y="3807001"/>
            <a:ext cx="615900" cy="6309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01</a:t>
            </a:r>
            <a:endParaRPr b="0" i="0" sz="1400" u="none" cap="none" strike="noStrike">
              <a:solidFill>
                <a:schemeClr val="lt1"/>
              </a:solidFill>
              <a:latin typeface="Alata"/>
              <a:ea typeface="Alata"/>
              <a:cs typeface="Alata"/>
              <a:sym typeface="Alata"/>
            </a:endParaRPr>
          </a:p>
        </p:txBody>
      </p:sp>
      <p:sp>
        <p:nvSpPr>
          <p:cNvPr id="535" name="Google Shape;535;p36"/>
          <p:cNvSpPr/>
          <p:nvPr/>
        </p:nvSpPr>
        <p:spPr>
          <a:xfrm>
            <a:off x="2639738" y="3387151"/>
            <a:ext cx="615900" cy="630900"/>
          </a:xfrm>
          <a:prstGeom prst="ellipse">
            <a:avLst/>
          </a:prstGeom>
          <a:solidFill>
            <a:srgbClr val="9E9E9E"/>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02</a:t>
            </a:r>
            <a:endParaRPr b="0" i="0" sz="1400" u="none" cap="none" strike="noStrike">
              <a:solidFill>
                <a:schemeClr val="lt1"/>
              </a:solidFill>
              <a:latin typeface="Alata"/>
              <a:ea typeface="Alata"/>
              <a:cs typeface="Alata"/>
              <a:sym typeface="Alata"/>
            </a:endParaRPr>
          </a:p>
        </p:txBody>
      </p:sp>
      <p:sp>
        <p:nvSpPr>
          <p:cNvPr id="536" name="Google Shape;536;p36"/>
          <p:cNvSpPr/>
          <p:nvPr/>
        </p:nvSpPr>
        <p:spPr>
          <a:xfrm>
            <a:off x="3576813" y="2509526"/>
            <a:ext cx="615900" cy="630900"/>
          </a:xfrm>
          <a:prstGeom prst="ellipse">
            <a:avLst/>
          </a:prstGeom>
          <a:solidFill>
            <a:srgbClr val="9E9E9E"/>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03</a:t>
            </a:r>
            <a:endParaRPr b="0" i="0" sz="1400" u="none" cap="none" strike="noStrike">
              <a:solidFill>
                <a:schemeClr val="lt1"/>
              </a:solidFill>
              <a:latin typeface="Alata"/>
              <a:ea typeface="Alata"/>
              <a:cs typeface="Alata"/>
              <a:sym typeface="Alata"/>
            </a:endParaRPr>
          </a:p>
        </p:txBody>
      </p:sp>
      <p:sp>
        <p:nvSpPr>
          <p:cNvPr id="537" name="Google Shape;537;p36"/>
          <p:cNvSpPr/>
          <p:nvPr/>
        </p:nvSpPr>
        <p:spPr>
          <a:xfrm>
            <a:off x="4776325" y="1597726"/>
            <a:ext cx="615900" cy="630900"/>
          </a:xfrm>
          <a:prstGeom prst="ellipse">
            <a:avLst/>
          </a:prstGeom>
          <a:solidFill>
            <a:srgbClr val="9E9E9E"/>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04</a:t>
            </a:r>
            <a:endParaRPr b="0" i="0" sz="1400" u="none" cap="none" strike="noStrike">
              <a:solidFill>
                <a:schemeClr val="lt1"/>
              </a:solidFill>
              <a:latin typeface="Alata"/>
              <a:ea typeface="Alata"/>
              <a:cs typeface="Alata"/>
              <a:sym typeface="Alata"/>
            </a:endParaRPr>
          </a:p>
        </p:txBody>
      </p:sp>
      <p:sp>
        <p:nvSpPr>
          <p:cNvPr id="538" name="Google Shape;538;p36"/>
          <p:cNvSpPr/>
          <p:nvPr/>
        </p:nvSpPr>
        <p:spPr>
          <a:xfrm>
            <a:off x="6365675" y="2874476"/>
            <a:ext cx="615900" cy="630900"/>
          </a:xfrm>
          <a:prstGeom prst="ellipse">
            <a:avLst/>
          </a:prstGeom>
          <a:solidFill>
            <a:srgbClr val="9E9E9E"/>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05</a:t>
            </a:r>
            <a:endParaRPr b="0" i="0" sz="1400" u="none" cap="none" strike="noStrike">
              <a:solidFill>
                <a:schemeClr val="lt1"/>
              </a:solidFill>
              <a:latin typeface="Alata"/>
              <a:ea typeface="Alata"/>
              <a:cs typeface="Alata"/>
              <a:sym typeface="Alata"/>
            </a:endParaRPr>
          </a:p>
        </p:txBody>
      </p:sp>
      <p:cxnSp>
        <p:nvCxnSpPr>
          <p:cNvPr id="539" name="Google Shape;539;p36"/>
          <p:cNvCxnSpPr/>
          <p:nvPr/>
        </p:nvCxnSpPr>
        <p:spPr>
          <a:xfrm flipH="1" rot="10800000">
            <a:off x="738025" y="3273001"/>
            <a:ext cx="3300" cy="534000"/>
          </a:xfrm>
          <a:prstGeom prst="straightConnector1">
            <a:avLst/>
          </a:prstGeom>
          <a:noFill/>
          <a:ln cap="flat" cmpd="sng" w="9525">
            <a:solidFill>
              <a:schemeClr val="dk2"/>
            </a:solidFill>
            <a:prstDash val="solid"/>
            <a:round/>
            <a:headEnd len="sm" w="sm" type="none"/>
            <a:tailEnd len="sm" w="sm" type="none"/>
          </a:ln>
        </p:spPr>
      </p:cxnSp>
      <p:sp>
        <p:nvSpPr>
          <p:cNvPr id="540" name="Google Shape;540;p36"/>
          <p:cNvSpPr txBox="1"/>
          <p:nvPr/>
        </p:nvSpPr>
        <p:spPr>
          <a:xfrm>
            <a:off x="4516350" y="4126550"/>
            <a:ext cx="2634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2000"/>
              <a:buFont typeface="Arial"/>
              <a:buNone/>
            </a:pPr>
            <a:r>
              <a:t/>
            </a:r>
            <a:endParaRPr sz="2000">
              <a:solidFill>
                <a:schemeClr val="dk1"/>
              </a:solidFill>
              <a:latin typeface="Alata"/>
              <a:ea typeface="Alata"/>
              <a:cs typeface="Alata"/>
              <a:sym typeface="Alata"/>
            </a:endParaRPr>
          </a:p>
        </p:txBody>
      </p:sp>
      <p:cxnSp>
        <p:nvCxnSpPr>
          <p:cNvPr id="541" name="Google Shape;541;p36"/>
          <p:cNvCxnSpPr>
            <a:stCxn id="535" idx="5"/>
          </p:cNvCxnSpPr>
          <p:nvPr/>
        </p:nvCxnSpPr>
        <p:spPr>
          <a:xfrm>
            <a:off x="3165442" y="3925658"/>
            <a:ext cx="586800" cy="636300"/>
          </a:xfrm>
          <a:prstGeom prst="straightConnector1">
            <a:avLst/>
          </a:prstGeom>
          <a:noFill/>
          <a:ln cap="flat" cmpd="sng" w="9525">
            <a:solidFill>
              <a:schemeClr val="dk2"/>
            </a:solidFill>
            <a:prstDash val="solid"/>
            <a:round/>
            <a:headEnd len="sm" w="sm" type="none"/>
            <a:tailEnd len="sm" w="sm" type="none"/>
          </a:ln>
        </p:spPr>
      </p:cxnSp>
      <p:cxnSp>
        <p:nvCxnSpPr>
          <p:cNvPr id="542" name="Google Shape;542;p36"/>
          <p:cNvCxnSpPr/>
          <p:nvPr/>
        </p:nvCxnSpPr>
        <p:spPr>
          <a:xfrm>
            <a:off x="3752250" y="4561950"/>
            <a:ext cx="764100" cy="0"/>
          </a:xfrm>
          <a:prstGeom prst="straightConnector1">
            <a:avLst/>
          </a:prstGeom>
          <a:noFill/>
          <a:ln cap="flat" cmpd="sng" w="9525">
            <a:solidFill>
              <a:schemeClr val="dk2"/>
            </a:solidFill>
            <a:prstDash val="solid"/>
            <a:round/>
            <a:headEnd len="sm" w="sm" type="none"/>
            <a:tailEnd len="sm" w="sm" type="none"/>
          </a:ln>
        </p:spPr>
      </p:cxnSp>
      <p:sp>
        <p:nvSpPr>
          <p:cNvPr id="543" name="Google Shape;543;p36"/>
          <p:cNvSpPr txBox="1"/>
          <p:nvPr/>
        </p:nvSpPr>
        <p:spPr>
          <a:xfrm>
            <a:off x="430075" y="2678950"/>
            <a:ext cx="2095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Overview </a:t>
            </a:r>
            <a:endParaRPr b="0" i="0" sz="2000" u="none" cap="none" strike="noStrike">
              <a:solidFill>
                <a:schemeClr val="dk1"/>
              </a:solidFill>
              <a:latin typeface="Alata"/>
              <a:ea typeface="Alata"/>
              <a:cs typeface="Alata"/>
              <a:sym typeface="Alata"/>
            </a:endParaRPr>
          </a:p>
        </p:txBody>
      </p:sp>
      <p:cxnSp>
        <p:nvCxnSpPr>
          <p:cNvPr id="544" name="Google Shape;544;p36"/>
          <p:cNvCxnSpPr>
            <a:stCxn id="536" idx="1"/>
          </p:cNvCxnSpPr>
          <p:nvPr/>
        </p:nvCxnSpPr>
        <p:spPr>
          <a:xfrm rot="10800000">
            <a:off x="3318709" y="2144119"/>
            <a:ext cx="348300" cy="457800"/>
          </a:xfrm>
          <a:prstGeom prst="straightConnector1">
            <a:avLst/>
          </a:prstGeom>
          <a:noFill/>
          <a:ln cap="flat" cmpd="sng" w="9525">
            <a:solidFill>
              <a:schemeClr val="dk2"/>
            </a:solidFill>
            <a:prstDash val="solid"/>
            <a:round/>
            <a:headEnd len="sm" w="sm" type="none"/>
            <a:tailEnd len="sm" w="sm" type="none"/>
          </a:ln>
        </p:spPr>
      </p:cxnSp>
      <p:sp>
        <p:nvSpPr>
          <p:cNvPr id="545" name="Google Shape;545;p36"/>
          <p:cNvSpPr txBox="1"/>
          <p:nvPr/>
        </p:nvSpPr>
        <p:spPr>
          <a:xfrm>
            <a:off x="2411100" y="1363425"/>
            <a:ext cx="20955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Are we punctual?</a:t>
            </a:r>
            <a:endParaRPr b="0" i="0" sz="2000" u="none" cap="none" strike="noStrike">
              <a:solidFill>
                <a:schemeClr val="dk1"/>
              </a:solidFill>
              <a:latin typeface="Alata"/>
              <a:ea typeface="Alata"/>
              <a:cs typeface="Alata"/>
              <a:sym typeface="Alata"/>
            </a:endParaRPr>
          </a:p>
        </p:txBody>
      </p:sp>
      <p:cxnSp>
        <p:nvCxnSpPr>
          <p:cNvPr id="546" name="Google Shape;546;p36"/>
          <p:cNvCxnSpPr>
            <a:stCxn id="538" idx="6"/>
          </p:cNvCxnSpPr>
          <p:nvPr/>
        </p:nvCxnSpPr>
        <p:spPr>
          <a:xfrm flipH="1" rot="10800000">
            <a:off x="6981575" y="3181826"/>
            <a:ext cx="659700" cy="8100"/>
          </a:xfrm>
          <a:prstGeom prst="straightConnector1">
            <a:avLst/>
          </a:prstGeom>
          <a:noFill/>
          <a:ln cap="flat" cmpd="sng" w="9525">
            <a:solidFill>
              <a:schemeClr val="dk2"/>
            </a:solidFill>
            <a:prstDash val="solid"/>
            <a:round/>
            <a:headEnd len="sm" w="sm" type="none"/>
            <a:tailEnd len="sm" w="sm" type="none"/>
          </a:ln>
        </p:spPr>
      </p:cxnSp>
      <p:cxnSp>
        <p:nvCxnSpPr>
          <p:cNvPr id="547" name="Google Shape;547;p36"/>
          <p:cNvCxnSpPr/>
          <p:nvPr/>
        </p:nvCxnSpPr>
        <p:spPr>
          <a:xfrm rot="10800000">
            <a:off x="7629725" y="2668600"/>
            <a:ext cx="11400" cy="513300"/>
          </a:xfrm>
          <a:prstGeom prst="straightConnector1">
            <a:avLst/>
          </a:prstGeom>
          <a:noFill/>
          <a:ln cap="flat" cmpd="sng" w="9525">
            <a:solidFill>
              <a:schemeClr val="dk2"/>
            </a:solidFill>
            <a:prstDash val="solid"/>
            <a:round/>
            <a:headEnd len="sm" w="sm" type="none"/>
            <a:tailEnd len="sm" w="sm" type="none"/>
          </a:ln>
        </p:spPr>
      </p:cxnSp>
      <p:sp>
        <p:nvSpPr>
          <p:cNvPr id="548" name="Google Shape;548;p36"/>
          <p:cNvSpPr txBox="1"/>
          <p:nvPr/>
        </p:nvSpPr>
        <p:spPr>
          <a:xfrm>
            <a:off x="7111150" y="1872175"/>
            <a:ext cx="15408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Moving</a:t>
            </a:r>
            <a:endParaRPr sz="2000">
              <a:solidFill>
                <a:schemeClr val="dk1"/>
              </a:solidFill>
              <a:latin typeface="Alata"/>
              <a:ea typeface="Alata"/>
              <a:cs typeface="Alata"/>
              <a:sym typeface="Alata"/>
            </a:endParaRPr>
          </a:p>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Forward</a:t>
            </a:r>
            <a:endParaRPr sz="2000">
              <a:solidFill>
                <a:schemeClr val="dk1"/>
              </a:solidFill>
              <a:latin typeface="Alata"/>
              <a:ea typeface="Alata"/>
              <a:cs typeface="Alata"/>
              <a:sym typeface="Alata"/>
            </a:endParaRPr>
          </a:p>
        </p:txBody>
      </p:sp>
      <p:grpSp>
        <p:nvGrpSpPr>
          <p:cNvPr id="549" name="Google Shape;549;p36"/>
          <p:cNvGrpSpPr/>
          <p:nvPr/>
        </p:nvGrpSpPr>
        <p:grpSpPr>
          <a:xfrm>
            <a:off x="772294" y="4576263"/>
            <a:ext cx="1970333" cy="208784"/>
            <a:chOff x="6336019" y="3733725"/>
            <a:chExt cx="2566206" cy="351310"/>
          </a:xfrm>
        </p:grpSpPr>
        <p:sp>
          <p:nvSpPr>
            <p:cNvPr id="550" name="Google Shape;550;p3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3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3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3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54" name="Google Shape;554;p36"/>
          <p:cNvCxnSpPr/>
          <p:nvPr/>
        </p:nvCxnSpPr>
        <p:spPr>
          <a:xfrm flipH="1" rot="10800000">
            <a:off x="5100775" y="1260625"/>
            <a:ext cx="1137600" cy="15900"/>
          </a:xfrm>
          <a:prstGeom prst="straightConnector1">
            <a:avLst/>
          </a:prstGeom>
          <a:noFill/>
          <a:ln cap="flat" cmpd="sng" w="9525">
            <a:solidFill>
              <a:schemeClr val="dk2"/>
            </a:solidFill>
            <a:prstDash val="solid"/>
            <a:round/>
            <a:headEnd len="sm" w="sm" type="none"/>
            <a:tailEnd len="sm" w="sm" type="none"/>
          </a:ln>
        </p:spPr>
      </p:cxnSp>
      <p:cxnSp>
        <p:nvCxnSpPr>
          <p:cNvPr id="555" name="Google Shape;555;p36"/>
          <p:cNvCxnSpPr/>
          <p:nvPr/>
        </p:nvCxnSpPr>
        <p:spPr>
          <a:xfrm flipH="1" rot="10800000">
            <a:off x="5084275" y="1276426"/>
            <a:ext cx="600" cy="321300"/>
          </a:xfrm>
          <a:prstGeom prst="straightConnector1">
            <a:avLst/>
          </a:prstGeom>
          <a:noFill/>
          <a:ln cap="flat" cmpd="sng" w="9525">
            <a:solidFill>
              <a:schemeClr val="dk2"/>
            </a:solidFill>
            <a:prstDash val="solid"/>
            <a:round/>
            <a:headEnd len="sm" w="sm" type="none"/>
            <a:tailEnd len="sm" w="sm" type="none"/>
          </a:ln>
        </p:spPr>
      </p:cxnSp>
      <p:sp>
        <p:nvSpPr>
          <p:cNvPr id="556" name="Google Shape;556;p36"/>
          <p:cNvSpPr txBox="1"/>
          <p:nvPr/>
        </p:nvSpPr>
        <p:spPr>
          <a:xfrm>
            <a:off x="5469900" y="998188"/>
            <a:ext cx="41079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t/>
            </a:r>
            <a:endParaRPr sz="2000">
              <a:solidFill>
                <a:schemeClr val="dk1"/>
              </a:solidFill>
              <a:latin typeface="Alata"/>
              <a:ea typeface="Alata"/>
              <a:cs typeface="Alata"/>
              <a:sym typeface="Alata"/>
            </a:endParaRPr>
          </a:p>
        </p:txBody>
      </p:sp>
      <p:sp>
        <p:nvSpPr>
          <p:cNvPr id="557" name="Google Shape;557;p36"/>
          <p:cNvSpPr txBox="1"/>
          <p:nvPr/>
        </p:nvSpPr>
        <p:spPr>
          <a:xfrm>
            <a:off x="6489025" y="1055613"/>
            <a:ext cx="2634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2000"/>
              <a:buFont typeface="Arial"/>
              <a:buNone/>
            </a:pPr>
            <a:r>
              <a:t/>
            </a:r>
            <a:endParaRPr sz="2000">
              <a:solidFill>
                <a:schemeClr val="dk1"/>
              </a:solidFill>
              <a:latin typeface="Alata"/>
              <a:ea typeface="Alata"/>
              <a:cs typeface="Alata"/>
              <a:sym typeface="Alata"/>
            </a:endParaRPr>
          </a:p>
        </p:txBody>
      </p:sp>
      <p:sp>
        <p:nvSpPr>
          <p:cNvPr id="558" name="Google Shape;558;p36"/>
          <p:cNvSpPr txBox="1"/>
          <p:nvPr/>
        </p:nvSpPr>
        <p:spPr>
          <a:xfrm>
            <a:off x="4581450" y="4315638"/>
            <a:ext cx="2634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Are we efficient?</a:t>
            </a:r>
            <a:endParaRPr b="0" i="0" sz="2000" u="none" cap="none" strike="noStrike">
              <a:solidFill>
                <a:schemeClr val="dk1"/>
              </a:solidFill>
              <a:latin typeface="Alata"/>
              <a:ea typeface="Alata"/>
              <a:cs typeface="Alata"/>
              <a:sym typeface="Alata"/>
            </a:endParaRPr>
          </a:p>
        </p:txBody>
      </p:sp>
      <p:sp>
        <p:nvSpPr>
          <p:cNvPr id="559" name="Google Shape;559;p36"/>
          <p:cNvSpPr txBox="1"/>
          <p:nvPr/>
        </p:nvSpPr>
        <p:spPr>
          <a:xfrm>
            <a:off x="6318125" y="1022275"/>
            <a:ext cx="29154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Areas</a:t>
            </a:r>
            <a:r>
              <a:rPr lang="en" sz="2000">
                <a:solidFill>
                  <a:schemeClr val="dk1"/>
                </a:solidFill>
                <a:latin typeface="Alata"/>
                <a:ea typeface="Alata"/>
                <a:cs typeface="Alata"/>
                <a:sym typeface="Alata"/>
              </a:rPr>
              <a:t> for </a:t>
            </a:r>
            <a:endParaRPr sz="2000">
              <a:solidFill>
                <a:schemeClr val="dk1"/>
              </a:solidFill>
              <a:latin typeface="Alata"/>
              <a:ea typeface="Alata"/>
              <a:cs typeface="Alata"/>
              <a:sym typeface="Alata"/>
            </a:endParaRPr>
          </a:p>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improvement</a:t>
            </a:r>
            <a:endParaRPr b="0" i="0" sz="2000" u="none" cap="none" strike="noStrike">
              <a:solidFill>
                <a:schemeClr val="dk1"/>
              </a:solidFill>
              <a:latin typeface="Alata"/>
              <a:ea typeface="Alata"/>
              <a:cs typeface="Alata"/>
              <a:sym typeface="Alat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p54"/>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CCCCOM</a:t>
            </a:r>
            <a:endParaRPr/>
          </a:p>
        </p:txBody>
      </p:sp>
      <p:sp>
        <p:nvSpPr>
          <p:cNvPr id="1895" name="Google Shape;1895;p54"/>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Comparison of Arrival Diverted</a:t>
            </a:r>
            <a:endParaRPr>
              <a:solidFill>
                <a:schemeClr val="lt1"/>
              </a:solidFill>
              <a:latin typeface="Raleway"/>
              <a:ea typeface="Raleway"/>
              <a:cs typeface="Raleway"/>
              <a:sym typeface="Raleway"/>
            </a:endParaRPr>
          </a:p>
        </p:txBody>
      </p:sp>
      <p:pic>
        <p:nvPicPr>
          <p:cNvPr id="1896" name="Google Shape;1896;p54" title="Points scored"/>
          <p:cNvPicPr preferRelativeResize="0"/>
          <p:nvPr/>
        </p:nvPicPr>
        <p:blipFill rotWithShape="1">
          <a:blip r:embed="rId3">
            <a:alphaModFix/>
          </a:blip>
          <a:srcRect b="0" l="-2920" r="2919" t="0"/>
          <a:stretch/>
        </p:blipFill>
        <p:spPr>
          <a:xfrm>
            <a:off x="1847327" y="1295025"/>
            <a:ext cx="5060001" cy="31287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sp>
        <p:nvSpPr>
          <p:cNvPr id="1901" name="Google Shape;1901;p55"/>
          <p:cNvSpPr/>
          <p:nvPr/>
        </p:nvSpPr>
        <p:spPr>
          <a:xfrm>
            <a:off x="1045388" y="1423775"/>
            <a:ext cx="3248100" cy="2243100"/>
          </a:xfrm>
          <a:prstGeom prst="roundRect">
            <a:avLst>
              <a:gd fmla="val 16667" name="adj"/>
            </a:avLst>
          </a:prstGeom>
          <a:solidFill>
            <a:schemeClr val="accen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F2F2F2"/>
                </a:solidFill>
                <a:latin typeface="Raleway"/>
                <a:ea typeface="Raleway"/>
                <a:cs typeface="Raleway"/>
                <a:sym typeface="Raleway"/>
              </a:rPr>
              <a:t>3a Departure Time Delay</a:t>
            </a:r>
            <a:endParaRPr b="1" sz="3800">
              <a:solidFill>
                <a:srgbClr val="F2F2F2"/>
              </a:solidFill>
              <a:latin typeface="Raleway"/>
              <a:ea typeface="Raleway"/>
              <a:cs typeface="Raleway"/>
              <a:sym typeface="Raleway"/>
            </a:endParaRPr>
          </a:p>
        </p:txBody>
      </p:sp>
      <p:sp>
        <p:nvSpPr>
          <p:cNvPr id="1902" name="Google Shape;1902;p55"/>
          <p:cNvSpPr/>
          <p:nvPr/>
        </p:nvSpPr>
        <p:spPr>
          <a:xfrm>
            <a:off x="4850513" y="1476625"/>
            <a:ext cx="3248100" cy="22431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chemeClr val="lt1"/>
                </a:solidFill>
                <a:latin typeface="Raleway"/>
                <a:ea typeface="Raleway"/>
                <a:cs typeface="Raleway"/>
                <a:sym typeface="Raleway"/>
              </a:rPr>
              <a:t>3b </a:t>
            </a:r>
            <a:endParaRPr b="1" sz="4000">
              <a:solidFill>
                <a:schemeClr val="lt1"/>
              </a:solidFill>
              <a:latin typeface="Raleway"/>
              <a:ea typeface="Raleway"/>
              <a:cs typeface="Raleway"/>
              <a:sym typeface="Raleway"/>
            </a:endParaRPr>
          </a:p>
          <a:p>
            <a:pPr indent="0" lvl="0" marL="0" rtl="0" algn="ctr">
              <a:spcBef>
                <a:spcPts val="0"/>
              </a:spcBef>
              <a:spcAft>
                <a:spcPts val="0"/>
              </a:spcAft>
              <a:buNone/>
            </a:pPr>
            <a:r>
              <a:rPr b="1" lang="en" sz="4000">
                <a:solidFill>
                  <a:schemeClr val="lt1"/>
                </a:solidFill>
                <a:latin typeface="Raleway"/>
                <a:ea typeface="Raleway"/>
                <a:cs typeface="Raleway"/>
                <a:sym typeface="Raleway"/>
              </a:rPr>
              <a:t>Arrival Time Delay</a:t>
            </a:r>
            <a:endParaRPr b="1" sz="4000">
              <a:solidFill>
                <a:schemeClr val="lt1"/>
              </a:solidFill>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6" name="Shape 1906"/>
        <p:cNvGrpSpPr/>
        <p:nvPr/>
      </p:nvGrpSpPr>
      <p:grpSpPr>
        <a:xfrm>
          <a:off x="0" y="0"/>
          <a:ext cx="0" cy="0"/>
          <a:chOff x="0" y="0"/>
          <a:chExt cx="0" cy="0"/>
        </a:xfrm>
      </p:grpSpPr>
      <p:sp>
        <p:nvSpPr>
          <p:cNvPr id="1907" name="Google Shape;1907;p56"/>
          <p:cNvSpPr/>
          <p:nvPr/>
        </p:nvSpPr>
        <p:spPr>
          <a:xfrm>
            <a:off x="1270000" y="1094900"/>
            <a:ext cx="6582000" cy="2041500"/>
          </a:xfrm>
          <a:prstGeom prst="roundRect">
            <a:avLst>
              <a:gd fmla="val 811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6"/>
          <p:cNvSpPr txBox="1"/>
          <p:nvPr>
            <p:ph type="title"/>
          </p:nvPr>
        </p:nvSpPr>
        <p:spPr>
          <a:xfrm>
            <a:off x="2544200" y="1588850"/>
            <a:ext cx="5427000" cy="88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latin typeface="Raleway"/>
                <a:ea typeface="Raleway"/>
                <a:cs typeface="Raleway"/>
                <a:sym typeface="Raleway"/>
              </a:rPr>
              <a:t>Departure Time </a:t>
            </a:r>
            <a:endParaRPr sz="3700">
              <a:latin typeface="Raleway"/>
              <a:ea typeface="Raleway"/>
              <a:cs typeface="Raleway"/>
              <a:sym typeface="Raleway"/>
            </a:endParaRPr>
          </a:p>
          <a:p>
            <a:pPr indent="0" lvl="0" marL="0" rtl="0" algn="ctr">
              <a:spcBef>
                <a:spcPts val="0"/>
              </a:spcBef>
              <a:spcAft>
                <a:spcPts val="0"/>
              </a:spcAft>
              <a:buNone/>
            </a:pPr>
            <a:r>
              <a:rPr lang="en" sz="3700">
                <a:latin typeface="Raleway"/>
                <a:ea typeface="Raleway"/>
                <a:cs typeface="Raleway"/>
                <a:sym typeface="Raleway"/>
              </a:rPr>
              <a:t>Delay</a:t>
            </a:r>
            <a:endParaRPr sz="3700">
              <a:latin typeface="Raleway"/>
              <a:ea typeface="Raleway"/>
              <a:cs typeface="Raleway"/>
              <a:sym typeface="Raleway"/>
            </a:endParaRPr>
          </a:p>
        </p:txBody>
      </p:sp>
      <p:sp>
        <p:nvSpPr>
          <p:cNvPr id="1909" name="Google Shape;1909;p56"/>
          <p:cNvSpPr txBox="1"/>
          <p:nvPr/>
        </p:nvSpPr>
        <p:spPr>
          <a:xfrm>
            <a:off x="1531375" y="1074625"/>
            <a:ext cx="1859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600">
                <a:solidFill>
                  <a:srgbClr val="E3E7EA"/>
                </a:solidFill>
                <a:latin typeface="Raleway"/>
                <a:ea typeface="Raleway"/>
                <a:cs typeface="Raleway"/>
                <a:sym typeface="Raleway"/>
              </a:rPr>
              <a:t>3a</a:t>
            </a:r>
            <a:endParaRPr b="1" sz="9600">
              <a:solidFill>
                <a:srgbClr val="E3E7EA"/>
              </a:solidFill>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sp>
        <p:nvSpPr>
          <p:cNvPr id="1914" name="Google Shape;1914;p57"/>
          <p:cNvSpPr/>
          <p:nvPr/>
        </p:nvSpPr>
        <p:spPr>
          <a:xfrm>
            <a:off x="0" y="3114350"/>
            <a:ext cx="2152500" cy="2050500"/>
          </a:xfrm>
          <a:prstGeom prst="rect">
            <a:avLst/>
          </a:prstGeom>
          <a:solidFill>
            <a:srgbClr val="E3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5" name="Google Shape;1915;p57"/>
          <p:cNvGrpSpPr/>
          <p:nvPr/>
        </p:nvGrpSpPr>
        <p:grpSpPr>
          <a:xfrm>
            <a:off x="7811193" y="4625101"/>
            <a:ext cx="1507118" cy="838832"/>
            <a:chOff x="4806268" y="3917039"/>
            <a:chExt cx="1507118" cy="838832"/>
          </a:xfrm>
        </p:grpSpPr>
        <p:grpSp>
          <p:nvGrpSpPr>
            <p:cNvPr id="1916" name="Google Shape;1916;p57"/>
            <p:cNvGrpSpPr/>
            <p:nvPr/>
          </p:nvGrpSpPr>
          <p:grpSpPr>
            <a:xfrm flipH="1">
              <a:off x="4897995" y="3963863"/>
              <a:ext cx="1415391" cy="792008"/>
              <a:chOff x="1905568" y="363438"/>
              <a:chExt cx="1415391" cy="792008"/>
            </a:xfrm>
          </p:grpSpPr>
          <p:sp>
            <p:nvSpPr>
              <p:cNvPr id="1917" name="Google Shape;1917;p57"/>
              <p:cNvSpPr/>
              <p:nvPr/>
            </p:nvSpPr>
            <p:spPr>
              <a:xfrm>
                <a:off x="1905568" y="363438"/>
                <a:ext cx="1342337" cy="713989"/>
              </a:xfrm>
              <a:custGeom>
                <a:rect b="b" l="l" r="r" t="t"/>
                <a:pathLst>
                  <a:path extrusionOk="0" h="22293" w="41912">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7"/>
              <p:cNvSpPr/>
              <p:nvPr/>
            </p:nvSpPr>
            <p:spPr>
              <a:xfrm>
                <a:off x="1975580" y="439535"/>
                <a:ext cx="1345379" cy="715911"/>
              </a:xfrm>
              <a:custGeom>
                <a:rect b="b" l="l" r="r" t="t"/>
                <a:pathLst>
                  <a:path extrusionOk="0" h="22353" w="42007">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9" name="Google Shape;1919;p57"/>
            <p:cNvGrpSpPr/>
            <p:nvPr/>
          </p:nvGrpSpPr>
          <p:grpSpPr>
            <a:xfrm flipH="1">
              <a:off x="4806268" y="3917039"/>
              <a:ext cx="257693" cy="199083"/>
              <a:chOff x="3154993" y="316614"/>
              <a:chExt cx="257693" cy="199083"/>
            </a:xfrm>
          </p:grpSpPr>
          <p:sp>
            <p:nvSpPr>
              <p:cNvPr id="1920" name="Google Shape;1920;p57"/>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7"/>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7"/>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7"/>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7"/>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7"/>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7"/>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7"/>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7"/>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7"/>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30" name="Google Shape;1930;p57"/>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lt1"/>
                </a:solidFill>
                <a:latin typeface="Raleway"/>
                <a:ea typeface="Raleway"/>
                <a:cs typeface="Raleway"/>
                <a:sym typeface="Raleway"/>
              </a:rPr>
              <a:t>Top 20 Flights by Median Departure Delay</a:t>
            </a:r>
            <a:endParaRPr sz="2800">
              <a:solidFill>
                <a:schemeClr val="dk2"/>
              </a:solidFill>
              <a:latin typeface="Raleway"/>
              <a:ea typeface="Raleway"/>
              <a:cs typeface="Raleway"/>
              <a:sym typeface="Raleway"/>
            </a:endParaRPr>
          </a:p>
        </p:txBody>
      </p:sp>
      <p:grpSp>
        <p:nvGrpSpPr>
          <p:cNvPr id="1931" name="Google Shape;1931;p57"/>
          <p:cNvGrpSpPr/>
          <p:nvPr/>
        </p:nvGrpSpPr>
        <p:grpSpPr>
          <a:xfrm>
            <a:off x="3342200" y="5512415"/>
            <a:ext cx="2874812" cy="1420796"/>
            <a:chOff x="159445" y="1404800"/>
            <a:chExt cx="8746005" cy="3020400"/>
          </a:xfrm>
        </p:grpSpPr>
        <p:pic>
          <p:nvPicPr>
            <p:cNvPr id="1932" name="Google Shape;1932;p57"/>
            <p:cNvPicPr preferRelativeResize="0"/>
            <p:nvPr/>
          </p:nvPicPr>
          <p:blipFill>
            <a:blip r:embed="rId3">
              <a:alphaModFix/>
            </a:blip>
            <a:stretch>
              <a:fillRect/>
            </a:stretch>
          </p:blipFill>
          <p:spPr>
            <a:xfrm>
              <a:off x="4858575" y="1433962"/>
              <a:ext cx="4046876" cy="2962075"/>
            </a:xfrm>
            <a:prstGeom prst="rect">
              <a:avLst/>
            </a:prstGeom>
            <a:noFill/>
            <a:ln>
              <a:noFill/>
            </a:ln>
          </p:spPr>
        </p:pic>
        <p:pic>
          <p:nvPicPr>
            <p:cNvPr id="1933" name="Google Shape;1933;p57"/>
            <p:cNvPicPr preferRelativeResize="0"/>
            <p:nvPr/>
          </p:nvPicPr>
          <p:blipFill>
            <a:blip r:embed="rId4">
              <a:alphaModFix/>
            </a:blip>
            <a:stretch>
              <a:fillRect/>
            </a:stretch>
          </p:blipFill>
          <p:spPr>
            <a:xfrm>
              <a:off x="159445" y="1404800"/>
              <a:ext cx="3927005" cy="3020400"/>
            </a:xfrm>
            <a:prstGeom prst="rect">
              <a:avLst/>
            </a:prstGeom>
            <a:noFill/>
            <a:ln>
              <a:noFill/>
            </a:ln>
          </p:spPr>
        </p:pic>
      </p:grpSp>
      <p:sp>
        <p:nvSpPr>
          <p:cNvPr id="1934" name="Google Shape;1934;p57"/>
          <p:cNvSpPr txBox="1"/>
          <p:nvPr/>
        </p:nvSpPr>
        <p:spPr>
          <a:xfrm>
            <a:off x="5413100" y="3146738"/>
            <a:ext cx="27375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rgbClr val="FF6B65"/>
                </a:solidFill>
                <a:latin typeface="Raleway"/>
                <a:ea typeface="Raleway"/>
                <a:cs typeface="Raleway"/>
                <a:sym typeface="Raleway"/>
              </a:rPr>
              <a:t>N273AY</a:t>
            </a:r>
            <a:r>
              <a:rPr b="1" lang="en" sz="2700">
                <a:solidFill>
                  <a:srgbClr val="FF0000"/>
                </a:solidFill>
                <a:latin typeface="Raleway"/>
                <a:ea typeface="Raleway"/>
                <a:cs typeface="Raleway"/>
                <a:sym typeface="Raleway"/>
              </a:rPr>
              <a:t> </a:t>
            </a:r>
            <a:endParaRPr b="1" sz="2700">
              <a:solidFill>
                <a:srgbClr val="FF0000"/>
              </a:solidFill>
              <a:latin typeface="Raleway"/>
              <a:ea typeface="Raleway"/>
              <a:cs typeface="Raleway"/>
              <a:sym typeface="Raleway"/>
            </a:endParaRPr>
          </a:p>
          <a:p>
            <a:pPr indent="0" lvl="0" marL="0" rtl="0" algn="l">
              <a:spcBef>
                <a:spcPts val="0"/>
              </a:spcBef>
              <a:spcAft>
                <a:spcPts val="0"/>
              </a:spcAft>
              <a:buNone/>
            </a:pPr>
            <a:r>
              <a:rPr lang="en" sz="1800">
                <a:latin typeface="Raleway"/>
                <a:ea typeface="Raleway"/>
                <a:cs typeface="Raleway"/>
                <a:sym typeface="Raleway"/>
              </a:rPr>
              <a:t>of </a:t>
            </a:r>
            <a:r>
              <a:rPr b="1" lang="en" sz="1800">
                <a:solidFill>
                  <a:srgbClr val="FF6B65"/>
                </a:solidFill>
                <a:latin typeface="Raleway"/>
                <a:ea typeface="Raleway"/>
                <a:cs typeface="Raleway"/>
                <a:sym typeface="Raleway"/>
              </a:rPr>
              <a:t>our a</a:t>
            </a:r>
            <a:r>
              <a:rPr b="1" lang="en" sz="1800">
                <a:solidFill>
                  <a:srgbClr val="FF6B65"/>
                </a:solidFill>
                <a:latin typeface="Raleway"/>
                <a:ea typeface="Raleway"/>
                <a:cs typeface="Raleway"/>
                <a:sym typeface="Raleway"/>
              </a:rPr>
              <a:t>irline </a:t>
            </a:r>
            <a:r>
              <a:rPr lang="en" sz="1800">
                <a:latin typeface="Raleway"/>
                <a:ea typeface="Raleway"/>
                <a:cs typeface="Raleway"/>
                <a:sym typeface="Raleway"/>
              </a:rPr>
              <a:t>has a significantly higher median delay than the rest.</a:t>
            </a:r>
            <a:endParaRPr sz="1800">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p:txBody>
      </p:sp>
      <p:sp>
        <p:nvSpPr>
          <p:cNvPr id="1935" name="Google Shape;1935;p57"/>
          <p:cNvSpPr txBox="1"/>
          <p:nvPr/>
        </p:nvSpPr>
        <p:spPr>
          <a:xfrm>
            <a:off x="5368250" y="1298138"/>
            <a:ext cx="2674800" cy="200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6B65"/>
                </a:solidFill>
                <a:latin typeface="Raleway"/>
                <a:ea typeface="Raleway"/>
                <a:cs typeface="Raleway"/>
                <a:sym typeface="Raleway"/>
              </a:rPr>
              <a:t>Our airline </a:t>
            </a:r>
            <a:r>
              <a:rPr lang="en" sz="1800">
                <a:latin typeface="Raleway"/>
                <a:ea typeface="Raleway"/>
                <a:cs typeface="Raleway"/>
                <a:sym typeface="Raleway"/>
              </a:rPr>
              <a:t>is experiencing </a:t>
            </a:r>
            <a:r>
              <a:rPr b="1" lang="en" sz="1800">
                <a:solidFill>
                  <a:schemeClr val="accent1"/>
                </a:solidFill>
                <a:latin typeface="Raleway"/>
                <a:ea typeface="Raleway"/>
                <a:cs typeface="Raleway"/>
                <a:sym typeface="Raleway"/>
              </a:rPr>
              <a:t>higher departure delay </a:t>
            </a:r>
            <a:r>
              <a:rPr b="1" lang="en" sz="1800">
                <a:solidFill>
                  <a:schemeClr val="accent1"/>
                </a:solidFill>
                <a:latin typeface="Raleway"/>
                <a:ea typeface="Raleway"/>
                <a:cs typeface="Raleway"/>
                <a:sym typeface="Raleway"/>
              </a:rPr>
              <a:t> </a:t>
            </a:r>
            <a:r>
              <a:rPr b="1" lang="en" sz="1800">
                <a:solidFill>
                  <a:schemeClr val="accent1"/>
                </a:solidFill>
                <a:latin typeface="Raleway"/>
                <a:ea typeface="Raleway"/>
                <a:cs typeface="Raleway"/>
                <a:sym typeface="Raleway"/>
              </a:rPr>
              <a:t>more flights </a:t>
            </a:r>
            <a:r>
              <a:rPr lang="en" sz="1800">
                <a:latin typeface="Raleway"/>
                <a:ea typeface="Raleway"/>
                <a:cs typeface="Raleway"/>
                <a:sym typeface="Raleway"/>
              </a:rPr>
              <a:t>than </a:t>
            </a:r>
            <a:r>
              <a:rPr b="1" lang="en" sz="1800">
                <a:solidFill>
                  <a:srgbClr val="00C3B1"/>
                </a:solidFill>
                <a:latin typeface="Raleway"/>
                <a:ea typeface="Raleway"/>
                <a:cs typeface="Raleway"/>
                <a:sym typeface="Raleway"/>
              </a:rPr>
              <a:t>Berry Airlines.</a:t>
            </a:r>
            <a:endParaRPr b="1" sz="1800">
              <a:solidFill>
                <a:srgbClr val="00C3B1"/>
              </a:solidFill>
              <a:latin typeface="Raleway"/>
              <a:ea typeface="Raleway"/>
              <a:cs typeface="Raleway"/>
              <a:sym typeface="Raleway"/>
            </a:endParaRPr>
          </a:p>
          <a:p>
            <a:pPr indent="0" lvl="0" marL="0" rtl="0" algn="l">
              <a:spcBef>
                <a:spcPts val="0"/>
              </a:spcBef>
              <a:spcAft>
                <a:spcPts val="0"/>
              </a:spcAft>
              <a:buNone/>
            </a:pPr>
            <a:r>
              <a:t/>
            </a:r>
            <a:endParaRPr>
              <a:solidFill>
                <a:srgbClr val="212121"/>
              </a:solidFill>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pic>
        <p:nvPicPr>
          <p:cNvPr id="1936" name="Google Shape;1936;p57"/>
          <p:cNvPicPr preferRelativeResize="0"/>
          <p:nvPr/>
        </p:nvPicPr>
        <p:blipFill rotWithShape="1">
          <a:blip r:embed="rId5">
            <a:alphaModFix/>
          </a:blip>
          <a:srcRect b="5988" l="0" r="11465" t="0"/>
          <a:stretch/>
        </p:blipFill>
        <p:spPr>
          <a:xfrm>
            <a:off x="228300" y="1145750"/>
            <a:ext cx="5139948" cy="36263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0" name="Shape 1940"/>
        <p:cNvGrpSpPr/>
        <p:nvPr/>
      </p:nvGrpSpPr>
      <p:grpSpPr>
        <a:xfrm>
          <a:off x="0" y="0"/>
          <a:ext cx="0" cy="0"/>
          <a:chOff x="0" y="0"/>
          <a:chExt cx="0" cy="0"/>
        </a:xfrm>
      </p:grpSpPr>
      <p:sp>
        <p:nvSpPr>
          <p:cNvPr id="1941" name="Google Shape;1941;p58"/>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Average Departure Delay </a:t>
            </a:r>
            <a:endParaRPr>
              <a:solidFill>
                <a:schemeClr val="lt1"/>
              </a:solidFill>
              <a:latin typeface="Raleway"/>
              <a:ea typeface="Raleway"/>
              <a:cs typeface="Raleway"/>
              <a:sym typeface="Raleway"/>
            </a:endParaRPr>
          </a:p>
        </p:txBody>
      </p:sp>
      <p:pic>
        <p:nvPicPr>
          <p:cNvPr id="1942" name="Google Shape;1942;p58"/>
          <p:cNvPicPr preferRelativeResize="0"/>
          <p:nvPr/>
        </p:nvPicPr>
        <p:blipFill>
          <a:blip r:embed="rId3">
            <a:alphaModFix/>
          </a:blip>
          <a:stretch>
            <a:fillRect/>
          </a:stretch>
        </p:blipFill>
        <p:spPr>
          <a:xfrm>
            <a:off x="-3005075" y="773150"/>
            <a:ext cx="2728400" cy="4039051"/>
          </a:xfrm>
          <a:prstGeom prst="rect">
            <a:avLst/>
          </a:prstGeom>
          <a:noFill/>
          <a:ln>
            <a:noFill/>
          </a:ln>
        </p:spPr>
      </p:pic>
      <p:sp>
        <p:nvSpPr>
          <p:cNvPr id="1943" name="Google Shape;1943;p58"/>
          <p:cNvSpPr txBox="1"/>
          <p:nvPr/>
        </p:nvSpPr>
        <p:spPr>
          <a:xfrm>
            <a:off x="4698525" y="1806200"/>
            <a:ext cx="3986400" cy="186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latin typeface="Raleway"/>
                <a:ea typeface="Raleway"/>
                <a:cs typeface="Raleway"/>
                <a:sym typeface="Raleway"/>
              </a:rPr>
              <a:t>On average, the departure delay for </a:t>
            </a:r>
            <a:r>
              <a:rPr b="1" lang="en" sz="2200">
                <a:solidFill>
                  <a:srgbClr val="FF6B65"/>
                </a:solidFill>
                <a:latin typeface="Raleway"/>
                <a:ea typeface="Raleway"/>
                <a:cs typeface="Raleway"/>
                <a:sym typeface="Raleway"/>
              </a:rPr>
              <a:t>our airline</a:t>
            </a:r>
            <a:r>
              <a:rPr lang="en" sz="2200">
                <a:latin typeface="Raleway"/>
                <a:ea typeface="Raleway"/>
                <a:cs typeface="Raleway"/>
                <a:sym typeface="Raleway"/>
              </a:rPr>
              <a:t> is </a:t>
            </a:r>
            <a:endParaRPr sz="2200">
              <a:latin typeface="Raleway"/>
              <a:ea typeface="Raleway"/>
              <a:cs typeface="Raleway"/>
              <a:sym typeface="Raleway"/>
            </a:endParaRPr>
          </a:p>
          <a:p>
            <a:pPr indent="0" lvl="0" marL="0" rtl="0" algn="ctr">
              <a:spcBef>
                <a:spcPts val="0"/>
              </a:spcBef>
              <a:spcAft>
                <a:spcPts val="0"/>
              </a:spcAft>
              <a:buNone/>
            </a:pPr>
            <a:r>
              <a:rPr b="1" lang="en" sz="4300">
                <a:solidFill>
                  <a:schemeClr val="accent1"/>
                </a:solidFill>
                <a:latin typeface="Raleway"/>
                <a:ea typeface="Raleway"/>
                <a:cs typeface="Raleway"/>
                <a:sym typeface="Raleway"/>
              </a:rPr>
              <a:t>12.5% greater</a:t>
            </a:r>
            <a:r>
              <a:rPr lang="en" sz="2800">
                <a:latin typeface="Raleway"/>
                <a:ea typeface="Raleway"/>
                <a:cs typeface="Raleway"/>
                <a:sym typeface="Raleway"/>
              </a:rPr>
              <a:t> </a:t>
            </a:r>
            <a:endParaRPr sz="2800">
              <a:latin typeface="Raleway"/>
              <a:ea typeface="Raleway"/>
              <a:cs typeface="Raleway"/>
              <a:sym typeface="Raleway"/>
            </a:endParaRPr>
          </a:p>
          <a:p>
            <a:pPr indent="0" lvl="0" marL="0" rtl="0" algn="ctr">
              <a:spcBef>
                <a:spcPts val="0"/>
              </a:spcBef>
              <a:spcAft>
                <a:spcPts val="0"/>
              </a:spcAft>
              <a:buNone/>
            </a:pPr>
            <a:r>
              <a:rPr lang="en" sz="2200">
                <a:latin typeface="Raleway"/>
                <a:ea typeface="Raleway"/>
                <a:cs typeface="Raleway"/>
                <a:sym typeface="Raleway"/>
              </a:rPr>
              <a:t>than </a:t>
            </a:r>
            <a:r>
              <a:rPr b="1" lang="en" sz="2200">
                <a:solidFill>
                  <a:srgbClr val="00C3B1"/>
                </a:solidFill>
                <a:latin typeface="Raleway"/>
                <a:ea typeface="Raleway"/>
                <a:cs typeface="Raleway"/>
                <a:sym typeface="Raleway"/>
              </a:rPr>
              <a:t>Berry Airlines</a:t>
            </a:r>
            <a:endParaRPr b="1" sz="2200">
              <a:solidFill>
                <a:srgbClr val="00C3B1"/>
              </a:solidFill>
              <a:latin typeface="Raleway"/>
              <a:ea typeface="Raleway"/>
              <a:cs typeface="Raleway"/>
              <a:sym typeface="Raleway"/>
            </a:endParaRPr>
          </a:p>
        </p:txBody>
      </p:sp>
      <p:pic>
        <p:nvPicPr>
          <p:cNvPr id="1944" name="Google Shape;1944;p58" title="Points scored"/>
          <p:cNvPicPr preferRelativeResize="0"/>
          <p:nvPr/>
        </p:nvPicPr>
        <p:blipFill>
          <a:blip r:embed="rId4">
            <a:alphaModFix/>
          </a:blip>
          <a:stretch>
            <a:fillRect/>
          </a:stretch>
        </p:blipFill>
        <p:spPr>
          <a:xfrm>
            <a:off x="387000" y="1426400"/>
            <a:ext cx="4402551" cy="27916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8" name="Shape 1948"/>
        <p:cNvGrpSpPr/>
        <p:nvPr/>
      </p:nvGrpSpPr>
      <p:grpSpPr>
        <a:xfrm>
          <a:off x="0" y="0"/>
          <a:ext cx="0" cy="0"/>
          <a:chOff x="0" y="0"/>
          <a:chExt cx="0" cy="0"/>
        </a:xfrm>
      </p:grpSpPr>
      <p:sp>
        <p:nvSpPr>
          <p:cNvPr id="1949" name="Google Shape;1949;p59"/>
          <p:cNvSpPr/>
          <p:nvPr/>
        </p:nvSpPr>
        <p:spPr>
          <a:xfrm>
            <a:off x="847800" y="3925500"/>
            <a:ext cx="7448400" cy="696900"/>
          </a:xfrm>
          <a:prstGeom prst="roundRect">
            <a:avLst>
              <a:gd fmla="val 16667" name="adj"/>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0" name="Google Shape;1950;p59"/>
          <p:cNvPicPr preferRelativeResize="0"/>
          <p:nvPr/>
        </p:nvPicPr>
        <p:blipFill>
          <a:blip r:embed="rId3">
            <a:alphaModFix/>
          </a:blip>
          <a:stretch>
            <a:fillRect/>
          </a:stretch>
        </p:blipFill>
        <p:spPr>
          <a:xfrm>
            <a:off x="216175" y="1168100"/>
            <a:ext cx="4313201" cy="2668942"/>
          </a:xfrm>
          <a:prstGeom prst="rect">
            <a:avLst/>
          </a:prstGeom>
          <a:noFill/>
          <a:ln>
            <a:noFill/>
          </a:ln>
        </p:spPr>
      </p:pic>
      <p:sp>
        <p:nvSpPr>
          <p:cNvPr id="1951" name="Google Shape;1951;p59"/>
          <p:cNvSpPr txBox="1"/>
          <p:nvPr>
            <p:ph type="title"/>
          </p:nvPr>
        </p:nvSpPr>
        <p:spPr>
          <a:xfrm>
            <a:off x="464975" y="466300"/>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Departure Punctuality </a:t>
            </a:r>
            <a:endParaRPr>
              <a:solidFill>
                <a:schemeClr val="lt1"/>
              </a:solidFill>
              <a:latin typeface="Raleway"/>
              <a:ea typeface="Raleway"/>
              <a:cs typeface="Raleway"/>
              <a:sym typeface="Raleway"/>
            </a:endParaRPr>
          </a:p>
        </p:txBody>
      </p:sp>
      <p:pic>
        <p:nvPicPr>
          <p:cNvPr id="1952" name="Google Shape;1952;p59"/>
          <p:cNvPicPr preferRelativeResize="0"/>
          <p:nvPr/>
        </p:nvPicPr>
        <p:blipFill>
          <a:blip r:embed="rId4">
            <a:alphaModFix/>
          </a:blip>
          <a:stretch>
            <a:fillRect/>
          </a:stretch>
        </p:blipFill>
        <p:spPr>
          <a:xfrm>
            <a:off x="4596751" y="1190500"/>
            <a:ext cx="4373599" cy="2624159"/>
          </a:xfrm>
          <a:prstGeom prst="rect">
            <a:avLst/>
          </a:prstGeom>
          <a:noFill/>
          <a:ln>
            <a:noFill/>
          </a:ln>
        </p:spPr>
      </p:pic>
      <p:sp>
        <p:nvSpPr>
          <p:cNvPr id="1953" name="Google Shape;1953;p59"/>
          <p:cNvSpPr txBox="1"/>
          <p:nvPr/>
        </p:nvSpPr>
        <p:spPr>
          <a:xfrm>
            <a:off x="976475" y="3889950"/>
            <a:ext cx="7448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6B65"/>
                </a:solidFill>
                <a:latin typeface="Raleway"/>
                <a:ea typeface="Raleway"/>
                <a:cs typeface="Raleway"/>
                <a:sym typeface="Raleway"/>
              </a:rPr>
              <a:t>Our airline</a:t>
            </a:r>
            <a:r>
              <a:rPr lang="en">
                <a:latin typeface="Raleway"/>
                <a:ea typeface="Raleway"/>
                <a:cs typeface="Raleway"/>
                <a:sym typeface="Raleway"/>
              </a:rPr>
              <a:t> has a </a:t>
            </a:r>
            <a:r>
              <a:rPr b="1" lang="en" sz="1800">
                <a:solidFill>
                  <a:schemeClr val="accent1"/>
                </a:solidFill>
                <a:latin typeface="Raleway"/>
                <a:ea typeface="Raleway"/>
                <a:cs typeface="Raleway"/>
                <a:sym typeface="Raleway"/>
              </a:rPr>
              <a:t>6% higher </a:t>
            </a:r>
            <a:r>
              <a:rPr lang="en">
                <a:latin typeface="Raleway"/>
                <a:ea typeface="Raleway"/>
                <a:cs typeface="Raleway"/>
                <a:sym typeface="Raleway"/>
              </a:rPr>
              <a:t>percentage of </a:t>
            </a:r>
            <a:r>
              <a:rPr b="1" lang="en">
                <a:latin typeface="Raleway"/>
                <a:ea typeface="Raleway"/>
                <a:cs typeface="Raleway"/>
                <a:sym typeface="Raleway"/>
              </a:rPr>
              <a:t>late</a:t>
            </a:r>
            <a:r>
              <a:rPr lang="en">
                <a:latin typeface="Raleway"/>
                <a:ea typeface="Raleway"/>
                <a:cs typeface="Raleway"/>
                <a:sym typeface="Raleway"/>
              </a:rPr>
              <a:t> flights, </a:t>
            </a:r>
            <a:endParaRPr>
              <a:latin typeface="Raleway"/>
              <a:ea typeface="Raleway"/>
              <a:cs typeface="Raleway"/>
              <a:sym typeface="Raleway"/>
            </a:endParaRPr>
          </a:p>
          <a:p>
            <a:pPr indent="0" lvl="0" marL="0" rtl="0" algn="ctr">
              <a:spcBef>
                <a:spcPts val="0"/>
              </a:spcBef>
              <a:spcAft>
                <a:spcPts val="0"/>
              </a:spcAft>
              <a:buNone/>
            </a:pPr>
            <a:r>
              <a:rPr b="1" lang="en" sz="1800">
                <a:solidFill>
                  <a:schemeClr val="accent1"/>
                </a:solidFill>
                <a:latin typeface="Raleway"/>
                <a:ea typeface="Raleway"/>
                <a:cs typeface="Raleway"/>
                <a:sym typeface="Raleway"/>
              </a:rPr>
              <a:t>2% lower</a:t>
            </a:r>
            <a:r>
              <a:rPr b="1" lang="en">
                <a:latin typeface="Raleway"/>
                <a:ea typeface="Raleway"/>
                <a:cs typeface="Raleway"/>
                <a:sym typeface="Raleway"/>
              </a:rPr>
              <a:t> </a:t>
            </a:r>
            <a:r>
              <a:rPr lang="en">
                <a:latin typeface="Raleway"/>
                <a:ea typeface="Raleway"/>
                <a:cs typeface="Raleway"/>
                <a:sym typeface="Raleway"/>
              </a:rPr>
              <a:t>percentage of </a:t>
            </a:r>
            <a:r>
              <a:rPr b="1" lang="en">
                <a:latin typeface="Raleway"/>
                <a:ea typeface="Raleway"/>
                <a:cs typeface="Raleway"/>
                <a:sym typeface="Raleway"/>
              </a:rPr>
              <a:t>punctual</a:t>
            </a:r>
            <a:r>
              <a:rPr lang="en">
                <a:latin typeface="Raleway"/>
                <a:ea typeface="Raleway"/>
                <a:cs typeface="Raleway"/>
                <a:sym typeface="Raleway"/>
              </a:rPr>
              <a:t> flights and </a:t>
            </a:r>
            <a:r>
              <a:rPr b="1" lang="en" sz="1800">
                <a:solidFill>
                  <a:schemeClr val="accent1"/>
                </a:solidFill>
                <a:latin typeface="Raleway"/>
                <a:ea typeface="Raleway"/>
                <a:cs typeface="Raleway"/>
                <a:sym typeface="Raleway"/>
              </a:rPr>
              <a:t>4% lower</a:t>
            </a:r>
            <a:r>
              <a:rPr lang="en">
                <a:latin typeface="Raleway"/>
                <a:ea typeface="Raleway"/>
                <a:cs typeface="Raleway"/>
                <a:sym typeface="Raleway"/>
              </a:rPr>
              <a:t> percentage of </a:t>
            </a:r>
            <a:r>
              <a:rPr b="1" lang="en">
                <a:latin typeface="Raleway"/>
                <a:ea typeface="Raleway"/>
                <a:cs typeface="Raleway"/>
                <a:sym typeface="Raleway"/>
              </a:rPr>
              <a:t>early</a:t>
            </a:r>
            <a:r>
              <a:rPr lang="en">
                <a:latin typeface="Raleway"/>
                <a:ea typeface="Raleway"/>
                <a:cs typeface="Raleway"/>
                <a:sym typeface="Raleway"/>
              </a:rPr>
              <a:t> flights</a:t>
            </a:r>
            <a:endParaRPr>
              <a:latin typeface="Raleway"/>
              <a:ea typeface="Raleway"/>
              <a:cs typeface="Raleway"/>
              <a:sym typeface="Ralew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7" name="Shape 1957"/>
        <p:cNvGrpSpPr/>
        <p:nvPr/>
      </p:nvGrpSpPr>
      <p:grpSpPr>
        <a:xfrm>
          <a:off x="0" y="0"/>
          <a:ext cx="0" cy="0"/>
          <a:chOff x="0" y="0"/>
          <a:chExt cx="0" cy="0"/>
        </a:xfrm>
      </p:grpSpPr>
      <p:sp>
        <p:nvSpPr>
          <p:cNvPr id="1958" name="Google Shape;1958;p60"/>
          <p:cNvSpPr/>
          <p:nvPr/>
        </p:nvSpPr>
        <p:spPr>
          <a:xfrm>
            <a:off x="0" y="3093000"/>
            <a:ext cx="2152500" cy="2050500"/>
          </a:xfrm>
          <a:prstGeom prst="rect">
            <a:avLst/>
          </a:prstGeom>
          <a:solidFill>
            <a:srgbClr val="E3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9" name="Google Shape;1959;p60"/>
          <p:cNvPicPr preferRelativeResize="0"/>
          <p:nvPr/>
        </p:nvPicPr>
        <p:blipFill rotWithShape="1">
          <a:blip r:embed="rId3">
            <a:alphaModFix/>
          </a:blip>
          <a:srcRect b="95123" l="0" r="65492" t="0"/>
          <a:stretch/>
        </p:blipFill>
        <p:spPr>
          <a:xfrm>
            <a:off x="872500" y="1098601"/>
            <a:ext cx="3348251" cy="415201"/>
          </a:xfrm>
          <a:prstGeom prst="rect">
            <a:avLst/>
          </a:prstGeom>
          <a:noFill/>
          <a:ln>
            <a:noFill/>
          </a:ln>
        </p:spPr>
      </p:pic>
      <p:pic>
        <p:nvPicPr>
          <p:cNvPr id="1960" name="Google Shape;1960;p60"/>
          <p:cNvPicPr preferRelativeResize="0"/>
          <p:nvPr/>
        </p:nvPicPr>
        <p:blipFill rotWithShape="1">
          <a:blip r:embed="rId3">
            <a:alphaModFix/>
          </a:blip>
          <a:srcRect b="86209" l="83756" r="9662" t="5609"/>
          <a:stretch/>
        </p:blipFill>
        <p:spPr>
          <a:xfrm>
            <a:off x="6580200" y="1098600"/>
            <a:ext cx="775876" cy="846426"/>
          </a:xfrm>
          <a:prstGeom prst="rect">
            <a:avLst/>
          </a:prstGeom>
          <a:noFill/>
          <a:ln>
            <a:noFill/>
          </a:ln>
        </p:spPr>
      </p:pic>
      <p:pic>
        <p:nvPicPr>
          <p:cNvPr id="1961" name="Google Shape;1961;p60"/>
          <p:cNvPicPr preferRelativeResize="0"/>
          <p:nvPr/>
        </p:nvPicPr>
        <p:blipFill rotWithShape="1">
          <a:blip r:embed="rId4">
            <a:alphaModFix/>
          </a:blip>
          <a:srcRect b="0" l="0" r="15440" t="68865"/>
          <a:stretch/>
        </p:blipFill>
        <p:spPr>
          <a:xfrm>
            <a:off x="262825" y="1945025"/>
            <a:ext cx="8618326" cy="2784524"/>
          </a:xfrm>
          <a:prstGeom prst="rect">
            <a:avLst/>
          </a:prstGeom>
          <a:noFill/>
          <a:ln>
            <a:noFill/>
          </a:ln>
        </p:spPr>
      </p:pic>
      <p:sp>
        <p:nvSpPr>
          <p:cNvPr id="1962" name="Google Shape;1962;p60"/>
          <p:cNvSpPr txBox="1"/>
          <p:nvPr/>
        </p:nvSpPr>
        <p:spPr>
          <a:xfrm>
            <a:off x="448650" y="394625"/>
            <a:ext cx="8246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1"/>
                </a:solidFill>
                <a:latin typeface="Raleway"/>
                <a:ea typeface="Raleway"/>
                <a:cs typeface="Raleway"/>
                <a:sym typeface="Raleway"/>
              </a:rPr>
              <a:t>Factors Contributing to Delay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61"/>
          <p:cNvSpPr/>
          <p:nvPr/>
        </p:nvSpPr>
        <p:spPr>
          <a:xfrm>
            <a:off x="1270000" y="1094900"/>
            <a:ext cx="6582000" cy="2041500"/>
          </a:xfrm>
          <a:prstGeom prst="roundRect">
            <a:avLst>
              <a:gd fmla="val 811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1"/>
          <p:cNvSpPr txBox="1"/>
          <p:nvPr>
            <p:ph type="title"/>
          </p:nvPr>
        </p:nvSpPr>
        <p:spPr>
          <a:xfrm>
            <a:off x="2544200" y="1588850"/>
            <a:ext cx="5427000" cy="88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latin typeface="Raleway"/>
                <a:ea typeface="Raleway"/>
                <a:cs typeface="Raleway"/>
                <a:sym typeface="Raleway"/>
              </a:rPr>
              <a:t>Arrival</a:t>
            </a:r>
            <a:r>
              <a:rPr lang="en" sz="3700">
                <a:latin typeface="Raleway"/>
                <a:ea typeface="Raleway"/>
                <a:cs typeface="Raleway"/>
                <a:sym typeface="Raleway"/>
              </a:rPr>
              <a:t> Time </a:t>
            </a:r>
            <a:endParaRPr sz="3700">
              <a:latin typeface="Raleway"/>
              <a:ea typeface="Raleway"/>
              <a:cs typeface="Raleway"/>
              <a:sym typeface="Raleway"/>
            </a:endParaRPr>
          </a:p>
          <a:p>
            <a:pPr indent="0" lvl="0" marL="0" rtl="0" algn="ctr">
              <a:spcBef>
                <a:spcPts val="0"/>
              </a:spcBef>
              <a:spcAft>
                <a:spcPts val="0"/>
              </a:spcAft>
              <a:buNone/>
            </a:pPr>
            <a:r>
              <a:rPr lang="en" sz="3700">
                <a:latin typeface="Raleway"/>
                <a:ea typeface="Raleway"/>
                <a:cs typeface="Raleway"/>
                <a:sym typeface="Raleway"/>
              </a:rPr>
              <a:t>Delay</a:t>
            </a:r>
            <a:endParaRPr sz="3700">
              <a:latin typeface="Raleway"/>
              <a:ea typeface="Raleway"/>
              <a:cs typeface="Raleway"/>
              <a:sym typeface="Raleway"/>
            </a:endParaRPr>
          </a:p>
        </p:txBody>
      </p:sp>
      <p:sp>
        <p:nvSpPr>
          <p:cNvPr id="1969" name="Google Shape;1969;p61"/>
          <p:cNvSpPr txBox="1"/>
          <p:nvPr/>
        </p:nvSpPr>
        <p:spPr>
          <a:xfrm>
            <a:off x="1531375" y="1074625"/>
            <a:ext cx="1859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600">
                <a:solidFill>
                  <a:srgbClr val="E3E7EA"/>
                </a:solidFill>
                <a:latin typeface="Raleway"/>
                <a:ea typeface="Raleway"/>
                <a:cs typeface="Raleway"/>
                <a:sym typeface="Raleway"/>
              </a:rPr>
              <a:t>3b</a:t>
            </a:r>
            <a:endParaRPr b="1" sz="9600">
              <a:solidFill>
                <a:srgbClr val="E3E7EA"/>
              </a:solidFill>
              <a:latin typeface="Raleway"/>
              <a:ea typeface="Raleway"/>
              <a:cs typeface="Raleway"/>
              <a:sym typeface="Ralewa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sp>
        <p:nvSpPr>
          <p:cNvPr id="1974" name="Google Shape;1974;p62"/>
          <p:cNvSpPr/>
          <p:nvPr/>
        </p:nvSpPr>
        <p:spPr>
          <a:xfrm>
            <a:off x="0" y="2991000"/>
            <a:ext cx="2447100" cy="2152500"/>
          </a:xfrm>
          <a:prstGeom prst="roundRect">
            <a:avLst>
              <a:gd fmla="val 16667" name="adj"/>
            </a:avLst>
          </a:prstGeom>
          <a:solidFill>
            <a:srgbClr val="E3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5" name="Google Shape;1975;p62"/>
          <p:cNvGrpSpPr/>
          <p:nvPr/>
        </p:nvGrpSpPr>
        <p:grpSpPr>
          <a:xfrm>
            <a:off x="8047818" y="4711801"/>
            <a:ext cx="1507118" cy="838832"/>
            <a:chOff x="4806268" y="3917039"/>
            <a:chExt cx="1507118" cy="838832"/>
          </a:xfrm>
        </p:grpSpPr>
        <p:grpSp>
          <p:nvGrpSpPr>
            <p:cNvPr id="1976" name="Google Shape;1976;p62"/>
            <p:cNvGrpSpPr/>
            <p:nvPr/>
          </p:nvGrpSpPr>
          <p:grpSpPr>
            <a:xfrm flipH="1">
              <a:off x="4897995" y="3963863"/>
              <a:ext cx="1415391" cy="792008"/>
              <a:chOff x="1905568" y="363438"/>
              <a:chExt cx="1415391" cy="792008"/>
            </a:xfrm>
          </p:grpSpPr>
          <p:sp>
            <p:nvSpPr>
              <p:cNvPr id="1977" name="Google Shape;1977;p62"/>
              <p:cNvSpPr/>
              <p:nvPr/>
            </p:nvSpPr>
            <p:spPr>
              <a:xfrm>
                <a:off x="1905568" y="363438"/>
                <a:ext cx="1342337" cy="713989"/>
              </a:xfrm>
              <a:custGeom>
                <a:rect b="b" l="l" r="r" t="t"/>
                <a:pathLst>
                  <a:path extrusionOk="0" h="22293" w="41912">
                    <a:moveTo>
                      <a:pt x="452" y="22293"/>
                    </a:moveTo>
                    <a:lnTo>
                      <a:pt x="0" y="21437"/>
                    </a:lnTo>
                    <a:lnTo>
                      <a:pt x="41270" y="0"/>
                    </a:lnTo>
                    <a:lnTo>
                      <a:pt x="41911" y="761"/>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2"/>
              <p:cNvSpPr/>
              <p:nvPr/>
            </p:nvSpPr>
            <p:spPr>
              <a:xfrm>
                <a:off x="1975580" y="439535"/>
                <a:ext cx="1345379" cy="715911"/>
              </a:xfrm>
              <a:custGeom>
                <a:rect b="b" l="l" r="r" t="t"/>
                <a:pathLst>
                  <a:path extrusionOk="0" h="22353" w="42007">
                    <a:moveTo>
                      <a:pt x="452" y="22353"/>
                    </a:moveTo>
                    <a:lnTo>
                      <a:pt x="1" y="21497"/>
                    </a:lnTo>
                    <a:lnTo>
                      <a:pt x="41401" y="1"/>
                    </a:lnTo>
                    <a:lnTo>
                      <a:pt x="42007" y="773"/>
                    </a:lnTo>
                    <a:close/>
                  </a:path>
                </a:pathLst>
              </a:custGeom>
              <a:gradFill>
                <a:gsLst>
                  <a:gs pos="0">
                    <a:schemeClr val="lt1"/>
                  </a:gs>
                  <a:gs pos="50000">
                    <a:srgbClr val="FEFAF9">
                      <a:alpha val="10196"/>
                    </a:srgbClr>
                  </a:gs>
                  <a:gs pos="100000">
                    <a:srgbClr val="FEFAF9">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9" name="Google Shape;1979;p62"/>
            <p:cNvGrpSpPr/>
            <p:nvPr/>
          </p:nvGrpSpPr>
          <p:grpSpPr>
            <a:xfrm flipH="1">
              <a:off x="4806268" y="3917039"/>
              <a:ext cx="257693" cy="199083"/>
              <a:chOff x="3154993" y="316614"/>
              <a:chExt cx="257693" cy="199083"/>
            </a:xfrm>
          </p:grpSpPr>
          <p:sp>
            <p:nvSpPr>
              <p:cNvPr id="1980" name="Google Shape;1980;p62"/>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2"/>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2"/>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2"/>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2"/>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2"/>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2"/>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2"/>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2"/>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2"/>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90" name="Google Shape;1990;p62"/>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Top 20 Flights by Median Arrival Delay</a:t>
            </a:r>
            <a:endParaRPr>
              <a:solidFill>
                <a:schemeClr val="dk2"/>
              </a:solidFill>
              <a:latin typeface="Raleway"/>
              <a:ea typeface="Raleway"/>
              <a:cs typeface="Raleway"/>
              <a:sym typeface="Raleway"/>
            </a:endParaRPr>
          </a:p>
        </p:txBody>
      </p:sp>
      <p:sp>
        <p:nvSpPr>
          <p:cNvPr id="1991" name="Google Shape;1991;p62"/>
          <p:cNvSpPr txBox="1"/>
          <p:nvPr/>
        </p:nvSpPr>
        <p:spPr>
          <a:xfrm>
            <a:off x="5890175" y="2616225"/>
            <a:ext cx="27375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rgbClr val="FF6B65"/>
                </a:solidFill>
                <a:latin typeface="Raleway"/>
                <a:ea typeface="Raleway"/>
                <a:cs typeface="Raleway"/>
                <a:sym typeface="Raleway"/>
              </a:rPr>
              <a:t>N273AY </a:t>
            </a:r>
            <a:endParaRPr b="1" sz="2700">
              <a:solidFill>
                <a:srgbClr val="FF6B65"/>
              </a:solidFill>
              <a:latin typeface="Raleway"/>
              <a:ea typeface="Raleway"/>
              <a:cs typeface="Raleway"/>
              <a:sym typeface="Raleway"/>
            </a:endParaRPr>
          </a:p>
          <a:p>
            <a:pPr indent="0" lvl="0" marL="0" rtl="0" algn="l">
              <a:spcBef>
                <a:spcPts val="0"/>
              </a:spcBef>
              <a:spcAft>
                <a:spcPts val="0"/>
              </a:spcAft>
              <a:buNone/>
            </a:pPr>
            <a:r>
              <a:rPr lang="en" sz="1800">
                <a:latin typeface="Raleway"/>
                <a:ea typeface="Raleway"/>
                <a:cs typeface="Raleway"/>
                <a:sym typeface="Raleway"/>
              </a:rPr>
              <a:t>of </a:t>
            </a:r>
            <a:r>
              <a:rPr b="1" lang="en" sz="1800">
                <a:solidFill>
                  <a:srgbClr val="FF6B65"/>
                </a:solidFill>
                <a:latin typeface="Raleway"/>
                <a:ea typeface="Raleway"/>
                <a:cs typeface="Raleway"/>
                <a:sym typeface="Raleway"/>
              </a:rPr>
              <a:t>our airline </a:t>
            </a:r>
            <a:r>
              <a:rPr lang="en" sz="1800">
                <a:latin typeface="Raleway"/>
                <a:ea typeface="Raleway"/>
                <a:cs typeface="Raleway"/>
                <a:sym typeface="Raleway"/>
              </a:rPr>
              <a:t>has a significantly higher median delay than the rest.</a:t>
            </a:r>
            <a:endParaRPr sz="1800">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p:txBody>
      </p:sp>
      <p:sp>
        <p:nvSpPr>
          <p:cNvPr id="1992" name="Google Shape;1992;p62"/>
          <p:cNvSpPr txBox="1"/>
          <p:nvPr/>
        </p:nvSpPr>
        <p:spPr>
          <a:xfrm>
            <a:off x="5845325" y="1230675"/>
            <a:ext cx="26748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6B65"/>
                </a:solidFill>
                <a:latin typeface="Raleway"/>
                <a:ea typeface="Raleway"/>
                <a:cs typeface="Raleway"/>
                <a:sym typeface="Raleway"/>
              </a:rPr>
              <a:t>Our airline </a:t>
            </a:r>
            <a:r>
              <a:rPr lang="en" sz="1800">
                <a:latin typeface="Raleway"/>
                <a:ea typeface="Raleway"/>
                <a:cs typeface="Raleway"/>
                <a:sym typeface="Raleway"/>
              </a:rPr>
              <a:t>is experiencing </a:t>
            </a:r>
            <a:r>
              <a:rPr b="1" lang="en" sz="1800">
                <a:solidFill>
                  <a:schemeClr val="accent1"/>
                </a:solidFill>
                <a:latin typeface="Raleway"/>
                <a:ea typeface="Raleway"/>
                <a:cs typeface="Raleway"/>
                <a:sym typeface="Raleway"/>
              </a:rPr>
              <a:t>higher arrival delay</a:t>
            </a:r>
            <a:r>
              <a:rPr b="1" lang="en" sz="1800">
                <a:latin typeface="Raleway"/>
                <a:ea typeface="Raleway"/>
                <a:cs typeface="Raleway"/>
                <a:sym typeface="Raleway"/>
              </a:rPr>
              <a:t> </a:t>
            </a:r>
            <a:r>
              <a:rPr lang="en" sz="1800">
                <a:latin typeface="Raleway"/>
                <a:ea typeface="Raleway"/>
                <a:cs typeface="Raleway"/>
                <a:sym typeface="Raleway"/>
              </a:rPr>
              <a:t>than </a:t>
            </a:r>
            <a:r>
              <a:rPr b="1" lang="en" sz="1800">
                <a:solidFill>
                  <a:srgbClr val="00C3B1"/>
                </a:solidFill>
                <a:latin typeface="Raleway"/>
                <a:ea typeface="Raleway"/>
                <a:cs typeface="Raleway"/>
                <a:sym typeface="Raleway"/>
              </a:rPr>
              <a:t>Berry Airlines.</a:t>
            </a:r>
            <a:endParaRPr b="1" sz="1800">
              <a:solidFill>
                <a:srgbClr val="00C3B1"/>
              </a:solidFill>
              <a:latin typeface="Raleway"/>
              <a:ea typeface="Raleway"/>
              <a:cs typeface="Raleway"/>
              <a:sym typeface="Raleway"/>
            </a:endParaRPr>
          </a:p>
          <a:p>
            <a:pPr indent="0" lvl="0" marL="0" rtl="0" algn="l">
              <a:spcBef>
                <a:spcPts val="0"/>
              </a:spcBef>
              <a:spcAft>
                <a:spcPts val="0"/>
              </a:spcAft>
              <a:buNone/>
            </a:pPr>
            <a:r>
              <a:t/>
            </a:r>
            <a:endParaRPr sz="1800">
              <a:solidFill>
                <a:srgbClr val="212121"/>
              </a:solidFill>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p:txBody>
      </p:sp>
      <p:sp>
        <p:nvSpPr>
          <p:cNvPr id="1993" name="Google Shape;1993;p62"/>
          <p:cNvSpPr txBox="1"/>
          <p:nvPr/>
        </p:nvSpPr>
        <p:spPr>
          <a:xfrm>
            <a:off x="5890325" y="4233000"/>
            <a:ext cx="2584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latin typeface="Raleway"/>
                <a:ea typeface="Raleway"/>
                <a:cs typeface="Raleway"/>
                <a:sym typeface="Raleway"/>
              </a:rPr>
              <a:t>*Note that N273AY also had the greatest median departure delay.</a:t>
            </a:r>
            <a:endParaRPr sz="1200">
              <a:latin typeface="Raleway"/>
              <a:ea typeface="Raleway"/>
              <a:cs typeface="Raleway"/>
              <a:sym typeface="Raleway"/>
            </a:endParaRPr>
          </a:p>
        </p:txBody>
      </p:sp>
      <p:pic>
        <p:nvPicPr>
          <p:cNvPr id="1994" name="Google Shape;1994;p62"/>
          <p:cNvPicPr preferRelativeResize="0"/>
          <p:nvPr/>
        </p:nvPicPr>
        <p:blipFill rotWithShape="1">
          <a:blip r:embed="rId3">
            <a:alphaModFix/>
          </a:blip>
          <a:srcRect b="0" l="0" r="8012" t="0"/>
          <a:stretch/>
        </p:blipFill>
        <p:spPr>
          <a:xfrm>
            <a:off x="209575" y="1226875"/>
            <a:ext cx="5207399" cy="3469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8" name="Shape 1998"/>
        <p:cNvGrpSpPr/>
        <p:nvPr/>
      </p:nvGrpSpPr>
      <p:grpSpPr>
        <a:xfrm>
          <a:off x="0" y="0"/>
          <a:ext cx="0" cy="0"/>
          <a:chOff x="0" y="0"/>
          <a:chExt cx="0" cy="0"/>
        </a:xfrm>
      </p:grpSpPr>
      <p:sp>
        <p:nvSpPr>
          <p:cNvPr id="1999" name="Google Shape;1999;p63"/>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Airline </a:t>
            </a:r>
            <a:r>
              <a:rPr lang="en">
                <a:solidFill>
                  <a:schemeClr val="lt1"/>
                </a:solidFill>
                <a:latin typeface="Raleway"/>
                <a:ea typeface="Raleway"/>
                <a:cs typeface="Raleway"/>
                <a:sym typeface="Raleway"/>
              </a:rPr>
              <a:t>Average Arrival Delay </a:t>
            </a:r>
            <a:endParaRPr>
              <a:solidFill>
                <a:schemeClr val="lt1"/>
              </a:solidFill>
              <a:latin typeface="Raleway"/>
              <a:ea typeface="Raleway"/>
              <a:cs typeface="Raleway"/>
              <a:sym typeface="Raleway"/>
            </a:endParaRPr>
          </a:p>
        </p:txBody>
      </p:sp>
      <p:pic>
        <p:nvPicPr>
          <p:cNvPr id="2000" name="Google Shape;2000;p63"/>
          <p:cNvPicPr preferRelativeResize="0"/>
          <p:nvPr/>
        </p:nvPicPr>
        <p:blipFill>
          <a:blip r:embed="rId3">
            <a:alphaModFix/>
          </a:blip>
          <a:stretch>
            <a:fillRect/>
          </a:stretch>
        </p:blipFill>
        <p:spPr>
          <a:xfrm>
            <a:off x="-3032000" y="880888"/>
            <a:ext cx="2431651" cy="3941624"/>
          </a:xfrm>
          <a:prstGeom prst="rect">
            <a:avLst/>
          </a:prstGeom>
          <a:noFill/>
          <a:ln>
            <a:noFill/>
          </a:ln>
        </p:spPr>
      </p:pic>
      <p:pic>
        <p:nvPicPr>
          <p:cNvPr id="2001" name="Google Shape;2001;p63" title="Points scored"/>
          <p:cNvPicPr preferRelativeResize="0"/>
          <p:nvPr/>
        </p:nvPicPr>
        <p:blipFill>
          <a:blip r:embed="rId4">
            <a:alphaModFix/>
          </a:blip>
          <a:stretch>
            <a:fillRect/>
          </a:stretch>
        </p:blipFill>
        <p:spPr>
          <a:xfrm>
            <a:off x="291750" y="1367113"/>
            <a:ext cx="4555425" cy="2816775"/>
          </a:xfrm>
          <a:prstGeom prst="rect">
            <a:avLst/>
          </a:prstGeom>
          <a:noFill/>
          <a:ln>
            <a:noFill/>
          </a:ln>
        </p:spPr>
      </p:pic>
      <p:sp>
        <p:nvSpPr>
          <p:cNvPr id="2002" name="Google Shape;2002;p63"/>
          <p:cNvSpPr txBox="1"/>
          <p:nvPr/>
        </p:nvSpPr>
        <p:spPr>
          <a:xfrm>
            <a:off x="4698525" y="1806200"/>
            <a:ext cx="3986400" cy="186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latin typeface="Raleway"/>
                <a:ea typeface="Raleway"/>
                <a:cs typeface="Raleway"/>
                <a:sym typeface="Raleway"/>
              </a:rPr>
              <a:t>On average, the arrival delay for </a:t>
            </a:r>
            <a:r>
              <a:rPr b="1" lang="en" sz="2200">
                <a:solidFill>
                  <a:srgbClr val="FF6B65"/>
                </a:solidFill>
                <a:latin typeface="Raleway"/>
                <a:ea typeface="Raleway"/>
                <a:cs typeface="Raleway"/>
                <a:sym typeface="Raleway"/>
              </a:rPr>
              <a:t>our a</a:t>
            </a:r>
            <a:r>
              <a:rPr b="1" lang="en" sz="2200">
                <a:solidFill>
                  <a:srgbClr val="FF6B65"/>
                </a:solidFill>
                <a:latin typeface="Raleway"/>
                <a:ea typeface="Raleway"/>
                <a:cs typeface="Raleway"/>
                <a:sym typeface="Raleway"/>
              </a:rPr>
              <a:t>irline</a:t>
            </a:r>
            <a:r>
              <a:rPr lang="en" sz="2200">
                <a:latin typeface="Raleway"/>
                <a:ea typeface="Raleway"/>
                <a:cs typeface="Raleway"/>
                <a:sym typeface="Raleway"/>
              </a:rPr>
              <a:t> is </a:t>
            </a:r>
            <a:endParaRPr sz="2200">
              <a:latin typeface="Raleway"/>
              <a:ea typeface="Raleway"/>
              <a:cs typeface="Raleway"/>
              <a:sym typeface="Raleway"/>
            </a:endParaRPr>
          </a:p>
          <a:p>
            <a:pPr indent="0" lvl="0" marL="0" rtl="0" algn="ctr">
              <a:spcBef>
                <a:spcPts val="0"/>
              </a:spcBef>
              <a:spcAft>
                <a:spcPts val="0"/>
              </a:spcAft>
              <a:buNone/>
            </a:pPr>
            <a:r>
              <a:rPr b="1" lang="en" sz="4300">
                <a:solidFill>
                  <a:schemeClr val="accent1"/>
                </a:solidFill>
                <a:latin typeface="Raleway"/>
                <a:ea typeface="Raleway"/>
                <a:cs typeface="Raleway"/>
                <a:sym typeface="Raleway"/>
              </a:rPr>
              <a:t>4.8</a:t>
            </a:r>
            <a:r>
              <a:rPr b="1" lang="en" sz="4300">
                <a:solidFill>
                  <a:schemeClr val="accent1"/>
                </a:solidFill>
                <a:latin typeface="Raleway"/>
                <a:ea typeface="Raleway"/>
                <a:cs typeface="Raleway"/>
                <a:sym typeface="Raleway"/>
              </a:rPr>
              <a:t>% greater</a:t>
            </a:r>
            <a:r>
              <a:rPr lang="en" sz="2800">
                <a:latin typeface="Raleway"/>
                <a:ea typeface="Raleway"/>
                <a:cs typeface="Raleway"/>
                <a:sym typeface="Raleway"/>
              </a:rPr>
              <a:t> </a:t>
            </a:r>
            <a:endParaRPr sz="2800">
              <a:latin typeface="Raleway"/>
              <a:ea typeface="Raleway"/>
              <a:cs typeface="Raleway"/>
              <a:sym typeface="Raleway"/>
            </a:endParaRPr>
          </a:p>
          <a:p>
            <a:pPr indent="0" lvl="0" marL="0" rtl="0" algn="ctr">
              <a:spcBef>
                <a:spcPts val="0"/>
              </a:spcBef>
              <a:spcAft>
                <a:spcPts val="0"/>
              </a:spcAft>
              <a:buNone/>
            </a:pPr>
            <a:r>
              <a:rPr lang="en" sz="2200">
                <a:latin typeface="Raleway"/>
                <a:ea typeface="Raleway"/>
                <a:cs typeface="Raleway"/>
                <a:sym typeface="Raleway"/>
              </a:rPr>
              <a:t>than </a:t>
            </a:r>
            <a:r>
              <a:rPr b="1" lang="en" sz="2200">
                <a:solidFill>
                  <a:srgbClr val="00C3B1"/>
                </a:solidFill>
                <a:latin typeface="Raleway"/>
                <a:ea typeface="Raleway"/>
                <a:cs typeface="Raleway"/>
                <a:sym typeface="Raleway"/>
              </a:rPr>
              <a:t>Berry Airlines</a:t>
            </a:r>
            <a:endParaRPr b="1" sz="2200">
              <a:solidFill>
                <a:srgbClr val="00C3B1"/>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37"/>
          <p:cNvSpPr txBox="1"/>
          <p:nvPr>
            <p:ph type="title"/>
          </p:nvPr>
        </p:nvSpPr>
        <p:spPr>
          <a:xfrm>
            <a:off x="1379450" y="1579650"/>
            <a:ext cx="7397100" cy="88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latin typeface="Raleway"/>
                <a:ea typeface="Raleway"/>
                <a:cs typeface="Raleway"/>
                <a:sym typeface="Raleway"/>
              </a:rPr>
              <a:t>Overview </a:t>
            </a:r>
            <a:endParaRPr sz="3700">
              <a:latin typeface="Raleway"/>
              <a:ea typeface="Raleway"/>
              <a:cs typeface="Raleway"/>
              <a:sym typeface="Raleway"/>
            </a:endParaRPr>
          </a:p>
        </p:txBody>
      </p:sp>
      <p:sp>
        <p:nvSpPr>
          <p:cNvPr id="565" name="Google Shape;565;p37"/>
          <p:cNvSpPr txBox="1"/>
          <p:nvPr/>
        </p:nvSpPr>
        <p:spPr>
          <a:xfrm>
            <a:off x="2064775" y="1074625"/>
            <a:ext cx="1148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600">
                <a:solidFill>
                  <a:srgbClr val="E3E7EA"/>
                </a:solidFill>
                <a:latin typeface="Raleway"/>
                <a:ea typeface="Raleway"/>
                <a:cs typeface="Raleway"/>
                <a:sym typeface="Raleway"/>
              </a:rPr>
              <a:t>1</a:t>
            </a:r>
            <a:endParaRPr b="1" sz="9600">
              <a:solidFill>
                <a:srgbClr val="E3E7EA"/>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6" name="Shape 2006"/>
        <p:cNvGrpSpPr/>
        <p:nvPr/>
      </p:nvGrpSpPr>
      <p:grpSpPr>
        <a:xfrm>
          <a:off x="0" y="0"/>
          <a:ext cx="0" cy="0"/>
          <a:chOff x="0" y="0"/>
          <a:chExt cx="0" cy="0"/>
        </a:xfrm>
      </p:grpSpPr>
      <p:sp>
        <p:nvSpPr>
          <p:cNvPr id="2007" name="Google Shape;2007;p64"/>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Arrival Punctuality </a:t>
            </a:r>
            <a:endParaRPr>
              <a:solidFill>
                <a:schemeClr val="dk2"/>
              </a:solidFill>
              <a:latin typeface="Raleway"/>
              <a:ea typeface="Raleway"/>
              <a:cs typeface="Raleway"/>
              <a:sym typeface="Raleway"/>
            </a:endParaRPr>
          </a:p>
        </p:txBody>
      </p:sp>
      <p:pic>
        <p:nvPicPr>
          <p:cNvPr id="2008" name="Google Shape;2008;p64"/>
          <p:cNvPicPr preferRelativeResize="0"/>
          <p:nvPr/>
        </p:nvPicPr>
        <p:blipFill>
          <a:blip r:embed="rId3">
            <a:alphaModFix/>
          </a:blip>
          <a:stretch>
            <a:fillRect/>
          </a:stretch>
        </p:blipFill>
        <p:spPr>
          <a:xfrm>
            <a:off x="669075" y="1271825"/>
            <a:ext cx="4109914" cy="2537076"/>
          </a:xfrm>
          <a:prstGeom prst="rect">
            <a:avLst/>
          </a:prstGeom>
          <a:noFill/>
          <a:ln>
            <a:noFill/>
          </a:ln>
        </p:spPr>
      </p:pic>
      <p:pic>
        <p:nvPicPr>
          <p:cNvPr id="2009" name="Google Shape;2009;p64"/>
          <p:cNvPicPr preferRelativeResize="0"/>
          <p:nvPr/>
        </p:nvPicPr>
        <p:blipFill>
          <a:blip r:embed="rId4">
            <a:alphaModFix/>
          </a:blip>
          <a:stretch>
            <a:fillRect/>
          </a:stretch>
        </p:blipFill>
        <p:spPr>
          <a:xfrm>
            <a:off x="4682861" y="1352545"/>
            <a:ext cx="3670414" cy="2375672"/>
          </a:xfrm>
          <a:prstGeom prst="rect">
            <a:avLst/>
          </a:prstGeom>
          <a:noFill/>
          <a:ln>
            <a:noFill/>
          </a:ln>
        </p:spPr>
      </p:pic>
      <p:sp>
        <p:nvSpPr>
          <p:cNvPr id="2010" name="Google Shape;2010;p64"/>
          <p:cNvSpPr/>
          <p:nvPr/>
        </p:nvSpPr>
        <p:spPr>
          <a:xfrm>
            <a:off x="847800" y="3925500"/>
            <a:ext cx="7448400" cy="696900"/>
          </a:xfrm>
          <a:prstGeom prst="roundRect">
            <a:avLst>
              <a:gd fmla="val 16667" name="adj"/>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4"/>
          <p:cNvSpPr txBox="1"/>
          <p:nvPr/>
        </p:nvSpPr>
        <p:spPr>
          <a:xfrm>
            <a:off x="976475" y="3889950"/>
            <a:ext cx="7448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6B65"/>
                </a:solidFill>
                <a:latin typeface="Raleway"/>
                <a:ea typeface="Raleway"/>
                <a:cs typeface="Raleway"/>
                <a:sym typeface="Raleway"/>
              </a:rPr>
              <a:t>Our airline</a:t>
            </a:r>
            <a:r>
              <a:rPr lang="en">
                <a:latin typeface="Raleway"/>
                <a:ea typeface="Raleway"/>
                <a:cs typeface="Raleway"/>
                <a:sym typeface="Raleway"/>
              </a:rPr>
              <a:t> has a </a:t>
            </a:r>
            <a:r>
              <a:rPr b="1" lang="en" sz="1800">
                <a:solidFill>
                  <a:schemeClr val="accent1"/>
                </a:solidFill>
                <a:latin typeface="Raleway"/>
                <a:ea typeface="Raleway"/>
                <a:cs typeface="Raleway"/>
                <a:sym typeface="Raleway"/>
              </a:rPr>
              <a:t>6% higher </a:t>
            </a:r>
            <a:r>
              <a:rPr lang="en">
                <a:latin typeface="Raleway"/>
                <a:ea typeface="Raleway"/>
                <a:cs typeface="Raleway"/>
                <a:sym typeface="Raleway"/>
              </a:rPr>
              <a:t>percentage of </a:t>
            </a:r>
            <a:r>
              <a:rPr b="1" lang="en">
                <a:latin typeface="Raleway"/>
                <a:ea typeface="Raleway"/>
                <a:cs typeface="Raleway"/>
                <a:sym typeface="Raleway"/>
              </a:rPr>
              <a:t>late</a:t>
            </a:r>
            <a:r>
              <a:rPr lang="en">
                <a:latin typeface="Raleway"/>
                <a:ea typeface="Raleway"/>
                <a:cs typeface="Raleway"/>
                <a:sym typeface="Raleway"/>
              </a:rPr>
              <a:t> flights, </a:t>
            </a:r>
            <a:endParaRPr>
              <a:latin typeface="Raleway"/>
              <a:ea typeface="Raleway"/>
              <a:cs typeface="Raleway"/>
              <a:sym typeface="Raleway"/>
            </a:endParaRPr>
          </a:p>
          <a:p>
            <a:pPr indent="0" lvl="0" marL="0" rtl="0" algn="ctr">
              <a:spcBef>
                <a:spcPts val="0"/>
              </a:spcBef>
              <a:spcAft>
                <a:spcPts val="0"/>
              </a:spcAft>
              <a:buNone/>
            </a:pPr>
            <a:r>
              <a:rPr lang="en">
                <a:latin typeface="Raleway"/>
                <a:ea typeface="Raleway"/>
                <a:cs typeface="Raleway"/>
                <a:sym typeface="Raleway"/>
              </a:rPr>
              <a:t>and </a:t>
            </a:r>
            <a:r>
              <a:rPr b="1" lang="en" sz="1800">
                <a:solidFill>
                  <a:schemeClr val="accent1"/>
                </a:solidFill>
                <a:latin typeface="Raleway"/>
                <a:ea typeface="Raleway"/>
                <a:cs typeface="Raleway"/>
                <a:sym typeface="Raleway"/>
              </a:rPr>
              <a:t>6</a:t>
            </a:r>
            <a:r>
              <a:rPr b="1" lang="en" sz="1800">
                <a:solidFill>
                  <a:schemeClr val="accent1"/>
                </a:solidFill>
                <a:latin typeface="Raleway"/>
                <a:ea typeface="Raleway"/>
                <a:cs typeface="Raleway"/>
                <a:sym typeface="Raleway"/>
              </a:rPr>
              <a:t>% </a:t>
            </a:r>
            <a:r>
              <a:rPr b="1" lang="en" sz="1800">
                <a:solidFill>
                  <a:schemeClr val="accent1"/>
                </a:solidFill>
                <a:latin typeface="Raleway"/>
                <a:ea typeface="Raleway"/>
                <a:cs typeface="Raleway"/>
                <a:sym typeface="Raleway"/>
              </a:rPr>
              <a:t>lower</a:t>
            </a:r>
            <a:r>
              <a:rPr lang="en">
                <a:latin typeface="Raleway"/>
                <a:ea typeface="Raleway"/>
                <a:cs typeface="Raleway"/>
                <a:sym typeface="Raleway"/>
              </a:rPr>
              <a:t> percentage of </a:t>
            </a:r>
            <a:r>
              <a:rPr b="1" lang="en">
                <a:latin typeface="Raleway"/>
                <a:ea typeface="Raleway"/>
                <a:cs typeface="Raleway"/>
                <a:sym typeface="Raleway"/>
              </a:rPr>
              <a:t>early</a:t>
            </a:r>
            <a:r>
              <a:rPr lang="en">
                <a:latin typeface="Raleway"/>
                <a:ea typeface="Raleway"/>
                <a:cs typeface="Raleway"/>
                <a:sym typeface="Raleway"/>
              </a:rPr>
              <a:t> flights</a:t>
            </a:r>
            <a:endParaRPr>
              <a:latin typeface="Raleway"/>
              <a:ea typeface="Raleway"/>
              <a:cs typeface="Raleway"/>
              <a:sym typeface="Ralewa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5" name="Shape 2015"/>
        <p:cNvGrpSpPr/>
        <p:nvPr/>
      </p:nvGrpSpPr>
      <p:grpSpPr>
        <a:xfrm>
          <a:off x="0" y="0"/>
          <a:ext cx="0" cy="0"/>
          <a:chOff x="0" y="0"/>
          <a:chExt cx="0" cy="0"/>
        </a:xfrm>
      </p:grpSpPr>
      <p:sp>
        <p:nvSpPr>
          <p:cNvPr id="2016" name="Google Shape;2016;p65"/>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Factors Contributing to Arrival Delay</a:t>
            </a:r>
            <a:endParaRPr>
              <a:solidFill>
                <a:schemeClr val="lt1"/>
              </a:solidFill>
              <a:latin typeface="Raleway"/>
              <a:ea typeface="Raleway"/>
              <a:cs typeface="Raleway"/>
              <a:sym typeface="Raleway"/>
            </a:endParaRPr>
          </a:p>
        </p:txBody>
      </p:sp>
      <p:sp>
        <p:nvSpPr>
          <p:cNvPr id="2017" name="Google Shape;2017;p65"/>
          <p:cNvSpPr txBox="1"/>
          <p:nvPr/>
        </p:nvSpPr>
        <p:spPr>
          <a:xfrm>
            <a:off x="814938" y="1543900"/>
            <a:ext cx="4032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accent1"/>
                </a:solidFill>
                <a:latin typeface="Raleway"/>
                <a:ea typeface="Raleway"/>
                <a:cs typeface="Raleway"/>
                <a:sym typeface="Raleway"/>
              </a:rPr>
              <a:t>In the airline’s control:</a:t>
            </a:r>
            <a:endParaRPr b="1" sz="2400">
              <a:solidFill>
                <a:schemeClr val="accent1"/>
              </a:solidFill>
              <a:latin typeface="Raleway"/>
              <a:ea typeface="Raleway"/>
              <a:cs typeface="Raleway"/>
              <a:sym typeface="Raleway"/>
            </a:endParaRPr>
          </a:p>
        </p:txBody>
      </p:sp>
      <p:sp>
        <p:nvSpPr>
          <p:cNvPr id="2018" name="Google Shape;2018;p65"/>
          <p:cNvSpPr txBox="1"/>
          <p:nvPr/>
        </p:nvSpPr>
        <p:spPr>
          <a:xfrm>
            <a:off x="4710519" y="1543900"/>
            <a:ext cx="4032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accent1"/>
                </a:solidFill>
                <a:latin typeface="Raleway"/>
                <a:ea typeface="Raleway"/>
                <a:cs typeface="Raleway"/>
                <a:sym typeface="Raleway"/>
              </a:rPr>
              <a:t>Not in the airline’s control:</a:t>
            </a:r>
            <a:endParaRPr b="1" sz="2400">
              <a:solidFill>
                <a:schemeClr val="accent1"/>
              </a:solidFill>
              <a:latin typeface="Raleway"/>
              <a:ea typeface="Raleway"/>
              <a:cs typeface="Raleway"/>
              <a:sym typeface="Raleway"/>
            </a:endParaRPr>
          </a:p>
        </p:txBody>
      </p:sp>
      <p:sp>
        <p:nvSpPr>
          <p:cNvPr id="2019" name="Google Shape;2019;p65"/>
          <p:cNvSpPr txBox="1"/>
          <p:nvPr/>
        </p:nvSpPr>
        <p:spPr>
          <a:xfrm>
            <a:off x="772188" y="2015125"/>
            <a:ext cx="3885600" cy="8619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Raleway"/>
              <a:buChar char="●"/>
            </a:pPr>
            <a:r>
              <a:rPr lang="en" sz="2200">
                <a:latin typeface="Raleway"/>
                <a:ea typeface="Raleway"/>
                <a:cs typeface="Raleway"/>
                <a:sym typeface="Raleway"/>
              </a:rPr>
              <a:t>Airline Delay</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en" sz="2200">
                <a:latin typeface="Raleway"/>
                <a:ea typeface="Raleway"/>
                <a:cs typeface="Raleway"/>
                <a:sym typeface="Raleway"/>
              </a:rPr>
              <a:t>Late Aircraft Delay</a:t>
            </a:r>
            <a:endParaRPr sz="2200">
              <a:latin typeface="Raleway"/>
              <a:ea typeface="Raleway"/>
              <a:cs typeface="Raleway"/>
              <a:sym typeface="Raleway"/>
            </a:endParaRPr>
          </a:p>
        </p:txBody>
      </p:sp>
      <p:sp>
        <p:nvSpPr>
          <p:cNvPr id="2020" name="Google Shape;2020;p65"/>
          <p:cNvSpPr txBox="1"/>
          <p:nvPr/>
        </p:nvSpPr>
        <p:spPr>
          <a:xfrm>
            <a:off x="4734011" y="2017650"/>
            <a:ext cx="3579300" cy="12006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Raleway"/>
              <a:buChar char="●"/>
            </a:pPr>
            <a:r>
              <a:rPr lang="en" sz="2200">
                <a:latin typeface="Raleway"/>
                <a:ea typeface="Raleway"/>
                <a:cs typeface="Raleway"/>
                <a:sym typeface="Raleway"/>
              </a:rPr>
              <a:t>Weather</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en" sz="2200">
                <a:latin typeface="Raleway"/>
                <a:ea typeface="Raleway"/>
                <a:cs typeface="Raleway"/>
                <a:sym typeface="Raleway"/>
              </a:rPr>
              <a:t>NAS delay</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en" sz="2200">
                <a:latin typeface="Raleway"/>
                <a:ea typeface="Raleway"/>
                <a:cs typeface="Raleway"/>
                <a:sym typeface="Raleway"/>
              </a:rPr>
              <a:t>Security</a:t>
            </a:r>
            <a:endParaRPr sz="2200">
              <a:latin typeface="Raleway"/>
              <a:ea typeface="Raleway"/>
              <a:cs typeface="Raleway"/>
              <a:sym typeface="Ralewa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4" name="Shape 2024"/>
        <p:cNvGrpSpPr/>
        <p:nvPr/>
      </p:nvGrpSpPr>
      <p:grpSpPr>
        <a:xfrm>
          <a:off x="0" y="0"/>
          <a:ext cx="0" cy="0"/>
          <a:chOff x="0" y="0"/>
          <a:chExt cx="0" cy="0"/>
        </a:xfrm>
      </p:grpSpPr>
      <p:sp>
        <p:nvSpPr>
          <p:cNvPr id="2025" name="Google Shape;2025;p66"/>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6" name="Google Shape;2026;p66"/>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lt1"/>
                </a:solidFill>
                <a:latin typeface="Raleway"/>
                <a:ea typeface="Raleway"/>
                <a:cs typeface="Raleway"/>
                <a:sym typeface="Raleway"/>
              </a:rPr>
              <a:t>Factors Contributing to Arrival Delay</a:t>
            </a:r>
            <a:endParaRPr/>
          </a:p>
        </p:txBody>
      </p:sp>
      <p:pic>
        <p:nvPicPr>
          <p:cNvPr id="2027" name="Google Shape;2027;p66" title="Points scored"/>
          <p:cNvPicPr preferRelativeResize="0"/>
          <p:nvPr/>
        </p:nvPicPr>
        <p:blipFill>
          <a:blip r:embed="rId3">
            <a:alphaModFix/>
          </a:blip>
          <a:stretch>
            <a:fillRect/>
          </a:stretch>
        </p:blipFill>
        <p:spPr>
          <a:xfrm>
            <a:off x="539400" y="1222026"/>
            <a:ext cx="3872724" cy="2394636"/>
          </a:xfrm>
          <a:prstGeom prst="rect">
            <a:avLst/>
          </a:prstGeom>
          <a:noFill/>
          <a:ln>
            <a:noFill/>
          </a:ln>
        </p:spPr>
      </p:pic>
      <p:grpSp>
        <p:nvGrpSpPr>
          <p:cNvPr id="2028" name="Google Shape;2028;p66"/>
          <p:cNvGrpSpPr/>
          <p:nvPr/>
        </p:nvGrpSpPr>
        <p:grpSpPr>
          <a:xfrm>
            <a:off x="4575345" y="1298247"/>
            <a:ext cx="3872648" cy="2394602"/>
            <a:chOff x="4522150" y="1626012"/>
            <a:chExt cx="4333275" cy="2679425"/>
          </a:xfrm>
        </p:grpSpPr>
        <p:pic>
          <p:nvPicPr>
            <p:cNvPr id="2029" name="Google Shape;2029;p66" title="Berry Airline"/>
            <p:cNvPicPr preferRelativeResize="0"/>
            <p:nvPr/>
          </p:nvPicPr>
          <p:blipFill>
            <a:blip r:embed="rId4">
              <a:alphaModFix/>
            </a:blip>
            <a:stretch>
              <a:fillRect/>
            </a:stretch>
          </p:blipFill>
          <p:spPr>
            <a:xfrm>
              <a:off x="4522150" y="1626012"/>
              <a:ext cx="4333275" cy="2679425"/>
            </a:xfrm>
            <a:prstGeom prst="rect">
              <a:avLst/>
            </a:prstGeom>
            <a:noFill/>
            <a:ln>
              <a:noFill/>
            </a:ln>
          </p:spPr>
        </p:pic>
        <p:grpSp>
          <p:nvGrpSpPr>
            <p:cNvPr id="2030" name="Google Shape;2030;p66"/>
            <p:cNvGrpSpPr/>
            <p:nvPr/>
          </p:nvGrpSpPr>
          <p:grpSpPr>
            <a:xfrm>
              <a:off x="4563114" y="2199125"/>
              <a:ext cx="1891986" cy="382924"/>
              <a:chOff x="4563114" y="2199125"/>
              <a:chExt cx="1891986" cy="382924"/>
            </a:xfrm>
          </p:grpSpPr>
          <p:sp>
            <p:nvSpPr>
              <p:cNvPr id="2031" name="Google Shape;2031;p66"/>
              <p:cNvSpPr txBox="1"/>
              <p:nvPr/>
            </p:nvSpPr>
            <p:spPr>
              <a:xfrm>
                <a:off x="4563114" y="2254749"/>
                <a:ext cx="849900" cy="32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014764"/>
                    </a:solidFill>
                    <a:latin typeface="Raleway"/>
                    <a:ea typeface="Raleway"/>
                    <a:cs typeface="Raleway"/>
                    <a:sym typeface="Raleway"/>
                  </a:rPr>
                  <a:t>Security</a:t>
                </a:r>
                <a:endParaRPr sz="700">
                  <a:solidFill>
                    <a:srgbClr val="014764"/>
                  </a:solidFill>
                  <a:latin typeface="Raleway"/>
                  <a:ea typeface="Raleway"/>
                  <a:cs typeface="Raleway"/>
                  <a:sym typeface="Raleway"/>
                </a:endParaRPr>
              </a:p>
            </p:txBody>
          </p:sp>
          <p:cxnSp>
            <p:nvCxnSpPr>
              <p:cNvPr id="2032" name="Google Shape;2032;p66"/>
              <p:cNvCxnSpPr/>
              <p:nvPr/>
            </p:nvCxnSpPr>
            <p:spPr>
              <a:xfrm flipH="1" rot="10800000">
                <a:off x="5313000" y="2199125"/>
                <a:ext cx="1142100" cy="287100"/>
              </a:xfrm>
              <a:prstGeom prst="straightConnector1">
                <a:avLst/>
              </a:prstGeom>
              <a:noFill/>
              <a:ln cap="flat" cmpd="sng" w="9525">
                <a:solidFill>
                  <a:srgbClr val="9FA0A4"/>
                </a:solidFill>
                <a:prstDash val="solid"/>
                <a:round/>
                <a:headEnd len="med" w="med" type="none"/>
                <a:tailEnd len="med" w="med" type="oval"/>
              </a:ln>
            </p:spPr>
          </p:cxnSp>
          <p:cxnSp>
            <p:nvCxnSpPr>
              <p:cNvPr id="2033" name="Google Shape;2033;p66"/>
              <p:cNvCxnSpPr/>
              <p:nvPr/>
            </p:nvCxnSpPr>
            <p:spPr>
              <a:xfrm>
                <a:off x="4652400" y="2481100"/>
                <a:ext cx="670800" cy="5100"/>
              </a:xfrm>
              <a:prstGeom prst="straightConnector1">
                <a:avLst/>
              </a:prstGeom>
              <a:noFill/>
              <a:ln cap="flat" cmpd="sng" w="9525">
                <a:solidFill>
                  <a:srgbClr val="9FA0A4"/>
                </a:solidFill>
                <a:prstDash val="solid"/>
                <a:round/>
                <a:headEnd len="med" w="med" type="none"/>
                <a:tailEnd len="med" w="med" type="none"/>
              </a:ln>
            </p:spPr>
          </p:cxnSp>
        </p:grpSp>
        <p:sp>
          <p:nvSpPr>
            <p:cNvPr id="2034" name="Google Shape;2034;p66"/>
            <p:cNvSpPr txBox="1"/>
            <p:nvPr/>
          </p:nvSpPr>
          <p:spPr>
            <a:xfrm>
              <a:off x="4563107" y="2386365"/>
              <a:ext cx="10146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9E9E9E"/>
                  </a:solidFill>
                  <a:latin typeface="Raleway"/>
                  <a:ea typeface="Raleway"/>
                  <a:cs typeface="Raleway"/>
                  <a:sym typeface="Raleway"/>
                </a:rPr>
                <a:t>0.1%</a:t>
              </a:r>
              <a:endParaRPr sz="900">
                <a:solidFill>
                  <a:srgbClr val="9E9E9E"/>
                </a:solidFill>
                <a:latin typeface="Raleway"/>
                <a:ea typeface="Raleway"/>
                <a:cs typeface="Raleway"/>
                <a:sym typeface="Raleway"/>
              </a:endParaRPr>
            </a:p>
          </p:txBody>
        </p:sp>
      </p:grpSp>
      <p:sp>
        <p:nvSpPr>
          <p:cNvPr id="2035" name="Google Shape;2035;p66"/>
          <p:cNvSpPr txBox="1"/>
          <p:nvPr/>
        </p:nvSpPr>
        <p:spPr>
          <a:xfrm>
            <a:off x="1257300" y="3982900"/>
            <a:ext cx="4553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200">
              <a:solidFill>
                <a:srgbClr val="00C3B1"/>
              </a:solidFill>
              <a:latin typeface="Raleway"/>
              <a:ea typeface="Raleway"/>
              <a:cs typeface="Raleway"/>
              <a:sym typeface="Raleway"/>
            </a:endParaRPr>
          </a:p>
        </p:txBody>
      </p:sp>
      <p:sp>
        <p:nvSpPr>
          <p:cNvPr id="2036" name="Google Shape;2036;p66"/>
          <p:cNvSpPr txBox="1"/>
          <p:nvPr/>
        </p:nvSpPr>
        <p:spPr>
          <a:xfrm>
            <a:off x="868175" y="3692875"/>
            <a:ext cx="75798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Raleway"/>
                <a:ea typeface="Raleway"/>
                <a:cs typeface="Raleway"/>
                <a:sym typeface="Raleway"/>
              </a:rPr>
              <a:t>Composition of factors </a:t>
            </a:r>
            <a:r>
              <a:rPr lang="en" sz="1800">
                <a:latin typeface="Raleway"/>
                <a:ea typeface="Raleway"/>
                <a:cs typeface="Raleway"/>
                <a:sym typeface="Raleway"/>
              </a:rPr>
              <a:t>contributing to Arrival Delay is </a:t>
            </a:r>
            <a:r>
              <a:rPr b="1" lang="en" sz="1800">
                <a:latin typeface="Raleway"/>
                <a:ea typeface="Raleway"/>
                <a:cs typeface="Raleway"/>
                <a:sym typeface="Raleway"/>
              </a:rPr>
              <a:t>similar</a:t>
            </a:r>
            <a:r>
              <a:rPr lang="en" sz="1800">
                <a:latin typeface="Raleway"/>
                <a:ea typeface="Raleway"/>
                <a:cs typeface="Raleway"/>
                <a:sym typeface="Raleway"/>
              </a:rPr>
              <a:t> for both </a:t>
            </a:r>
            <a:r>
              <a:rPr b="1" lang="en" sz="1800">
                <a:solidFill>
                  <a:srgbClr val="FF6B65"/>
                </a:solidFill>
                <a:latin typeface="Raleway"/>
                <a:ea typeface="Raleway"/>
                <a:cs typeface="Raleway"/>
                <a:sym typeface="Raleway"/>
              </a:rPr>
              <a:t>our airline </a:t>
            </a:r>
            <a:r>
              <a:rPr lang="en" sz="1800">
                <a:latin typeface="Raleway"/>
                <a:ea typeface="Raleway"/>
                <a:cs typeface="Raleway"/>
                <a:sym typeface="Raleway"/>
              </a:rPr>
              <a:t>and </a:t>
            </a:r>
            <a:r>
              <a:rPr b="1" lang="en" sz="1800">
                <a:solidFill>
                  <a:srgbClr val="00C3B1"/>
                </a:solidFill>
                <a:latin typeface="Raleway"/>
                <a:ea typeface="Raleway"/>
                <a:cs typeface="Raleway"/>
                <a:sym typeface="Raleway"/>
              </a:rPr>
              <a:t>Berry Airline.</a:t>
            </a:r>
            <a:endParaRPr b="1" sz="1800">
              <a:solidFill>
                <a:srgbClr val="00C3B1"/>
              </a:solidFill>
              <a:latin typeface="Raleway"/>
              <a:ea typeface="Raleway"/>
              <a:cs typeface="Raleway"/>
              <a:sym typeface="Raleway"/>
            </a:endParaRPr>
          </a:p>
          <a:p>
            <a:pPr indent="0" lvl="0" marL="0" rtl="0" algn="l">
              <a:spcBef>
                <a:spcPts val="0"/>
              </a:spcBef>
              <a:spcAft>
                <a:spcPts val="0"/>
              </a:spcAft>
              <a:buNone/>
            </a:pPr>
            <a:r>
              <a:rPr lang="en" sz="1800">
                <a:latin typeface="Raleway"/>
                <a:ea typeface="Raleway"/>
                <a:cs typeface="Raleway"/>
                <a:sym typeface="Raleway"/>
              </a:rPr>
              <a:t>Most </a:t>
            </a:r>
            <a:r>
              <a:rPr b="1" lang="en" sz="1800">
                <a:latin typeface="Raleway"/>
                <a:ea typeface="Raleway"/>
                <a:cs typeface="Raleway"/>
                <a:sym typeface="Raleway"/>
              </a:rPr>
              <a:t>significant factor</a:t>
            </a:r>
            <a:r>
              <a:rPr lang="en" sz="1800">
                <a:latin typeface="Raleway"/>
                <a:ea typeface="Raleway"/>
                <a:cs typeface="Raleway"/>
                <a:sym typeface="Raleway"/>
              </a:rPr>
              <a:t> for both is the </a:t>
            </a:r>
            <a:r>
              <a:rPr b="1" lang="en" sz="2200">
                <a:solidFill>
                  <a:schemeClr val="accent1"/>
                </a:solidFill>
                <a:latin typeface="Raleway"/>
                <a:ea typeface="Raleway"/>
                <a:cs typeface="Raleway"/>
                <a:sym typeface="Raleway"/>
              </a:rPr>
              <a:t>Airline Delay.</a:t>
            </a:r>
            <a:endParaRPr b="1" sz="2200">
              <a:solidFill>
                <a:schemeClr val="accent1"/>
              </a:solidFill>
              <a:latin typeface="Raleway"/>
              <a:ea typeface="Raleway"/>
              <a:cs typeface="Raleway"/>
              <a:sym typeface="Ralewa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sp>
        <p:nvSpPr>
          <p:cNvPr id="2041" name="Google Shape;2041;p67"/>
          <p:cNvSpPr/>
          <p:nvPr/>
        </p:nvSpPr>
        <p:spPr>
          <a:xfrm>
            <a:off x="0" y="3093000"/>
            <a:ext cx="2152500" cy="2050500"/>
          </a:xfrm>
          <a:prstGeom prst="rect">
            <a:avLst/>
          </a:prstGeom>
          <a:solidFill>
            <a:srgbClr val="E3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7"/>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3" name="Google Shape;2043;p67"/>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lt1"/>
                </a:solidFill>
                <a:latin typeface="Raleway"/>
                <a:ea typeface="Raleway"/>
                <a:cs typeface="Raleway"/>
                <a:sym typeface="Raleway"/>
              </a:rPr>
              <a:t>Factors Contributing to Arrival Delay</a:t>
            </a:r>
            <a:endParaRPr/>
          </a:p>
        </p:txBody>
      </p:sp>
      <p:pic>
        <p:nvPicPr>
          <p:cNvPr id="2044" name="Google Shape;2044;p67"/>
          <p:cNvPicPr preferRelativeResize="0"/>
          <p:nvPr/>
        </p:nvPicPr>
        <p:blipFill>
          <a:blip r:embed="rId3">
            <a:alphaModFix/>
          </a:blip>
          <a:stretch>
            <a:fillRect/>
          </a:stretch>
        </p:blipFill>
        <p:spPr>
          <a:xfrm>
            <a:off x="814003" y="1256350"/>
            <a:ext cx="3909822" cy="3450400"/>
          </a:xfrm>
          <a:prstGeom prst="rect">
            <a:avLst/>
          </a:prstGeom>
          <a:noFill/>
          <a:ln>
            <a:noFill/>
          </a:ln>
        </p:spPr>
      </p:pic>
      <p:pic>
        <p:nvPicPr>
          <p:cNvPr id="2045" name="Google Shape;2045;p67"/>
          <p:cNvPicPr preferRelativeResize="0"/>
          <p:nvPr/>
        </p:nvPicPr>
        <p:blipFill>
          <a:blip r:embed="rId4">
            <a:alphaModFix/>
          </a:blip>
          <a:stretch>
            <a:fillRect/>
          </a:stretch>
        </p:blipFill>
        <p:spPr>
          <a:xfrm>
            <a:off x="-2751471" y="1059400"/>
            <a:ext cx="2571845" cy="4084100"/>
          </a:xfrm>
          <a:prstGeom prst="rect">
            <a:avLst/>
          </a:prstGeom>
          <a:noFill/>
          <a:ln>
            <a:noFill/>
          </a:ln>
        </p:spPr>
      </p:pic>
      <p:pic>
        <p:nvPicPr>
          <p:cNvPr id="2046" name="Google Shape;2046;p67"/>
          <p:cNvPicPr preferRelativeResize="0"/>
          <p:nvPr/>
        </p:nvPicPr>
        <p:blipFill>
          <a:blip r:embed="rId5">
            <a:alphaModFix/>
          </a:blip>
          <a:stretch>
            <a:fillRect/>
          </a:stretch>
        </p:blipFill>
        <p:spPr>
          <a:xfrm>
            <a:off x="-3096287" y="143150"/>
            <a:ext cx="2916675" cy="4084100"/>
          </a:xfrm>
          <a:prstGeom prst="rect">
            <a:avLst/>
          </a:prstGeom>
          <a:noFill/>
          <a:ln>
            <a:noFill/>
          </a:ln>
        </p:spPr>
      </p:pic>
      <p:sp>
        <p:nvSpPr>
          <p:cNvPr id="2047" name="Google Shape;2047;p67"/>
          <p:cNvSpPr txBox="1"/>
          <p:nvPr/>
        </p:nvSpPr>
        <p:spPr>
          <a:xfrm>
            <a:off x="4723825" y="2072800"/>
            <a:ext cx="35826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900">
              <a:solidFill>
                <a:srgbClr val="00C3B1"/>
              </a:solidFill>
              <a:latin typeface="Raleway"/>
              <a:ea typeface="Raleway"/>
              <a:cs typeface="Raleway"/>
              <a:sym typeface="Raleway"/>
            </a:endParaRPr>
          </a:p>
        </p:txBody>
      </p:sp>
      <p:sp>
        <p:nvSpPr>
          <p:cNvPr id="2048" name="Google Shape;2048;p67"/>
          <p:cNvSpPr txBox="1"/>
          <p:nvPr/>
        </p:nvSpPr>
        <p:spPr>
          <a:xfrm>
            <a:off x="4929800" y="1816250"/>
            <a:ext cx="3752700" cy="218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FF6B65"/>
                </a:solidFill>
                <a:latin typeface="Raleway"/>
                <a:ea typeface="Raleway"/>
                <a:cs typeface="Raleway"/>
                <a:sym typeface="Raleway"/>
              </a:rPr>
              <a:t>Our airline</a:t>
            </a:r>
            <a:r>
              <a:rPr b="1" lang="en" sz="2000">
                <a:solidFill>
                  <a:srgbClr val="212121"/>
                </a:solidFill>
                <a:latin typeface="Raleway"/>
                <a:ea typeface="Raleway"/>
                <a:cs typeface="Raleway"/>
                <a:sym typeface="Raleway"/>
              </a:rPr>
              <a:t> </a:t>
            </a:r>
            <a:r>
              <a:rPr lang="en" sz="2000">
                <a:solidFill>
                  <a:srgbClr val="212121"/>
                </a:solidFill>
                <a:latin typeface="Raleway"/>
                <a:ea typeface="Raleway"/>
                <a:cs typeface="Raleway"/>
                <a:sym typeface="Raleway"/>
              </a:rPr>
              <a:t>has a </a:t>
            </a:r>
            <a:endParaRPr sz="2000">
              <a:solidFill>
                <a:srgbClr val="212121"/>
              </a:solidFill>
              <a:latin typeface="Raleway"/>
              <a:ea typeface="Raleway"/>
              <a:cs typeface="Raleway"/>
              <a:sym typeface="Raleway"/>
            </a:endParaRPr>
          </a:p>
          <a:p>
            <a:pPr indent="0" lvl="0" marL="0" rtl="0" algn="ctr">
              <a:spcBef>
                <a:spcPts val="0"/>
              </a:spcBef>
              <a:spcAft>
                <a:spcPts val="0"/>
              </a:spcAft>
              <a:buNone/>
            </a:pPr>
            <a:r>
              <a:rPr b="1" lang="en" sz="3000">
                <a:solidFill>
                  <a:schemeClr val="accent1"/>
                </a:solidFill>
                <a:latin typeface="Raleway"/>
                <a:ea typeface="Raleway"/>
                <a:cs typeface="Raleway"/>
                <a:sym typeface="Raleway"/>
              </a:rPr>
              <a:t>greater proportion</a:t>
            </a:r>
            <a:r>
              <a:rPr lang="en" sz="3000">
                <a:solidFill>
                  <a:schemeClr val="accent1"/>
                </a:solidFill>
                <a:latin typeface="Raleway"/>
                <a:ea typeface="Raleway"/>
                <a:cs typeface="Raleway"/>
                <a:sym typeface="Raleway"/>
              </a:rPr>
              <a:t> </a:t>
            </a:r>
            <a:r>
              <a:rPr b="1" lang="en" sz="3000">
                <a:solidFill>
                  <a:schemeClr val="accent1"/>
                </a:solidFill>
                <a:latin typeface="Raleway"/>
                <a:ea typeface="Raleway"/>
                <a:cs typeface="Raleway"/>
                <a:sym typeface="Raleway"/>
              </a:rPr>
              <a:t>of arrival delays</a:t>
            </a:r>
            <a:r>
              <a:rPr b="1" lang="en" sz="3000">
                <a:solidFill>
                  <a:schemeClr val="lt2"/>
                </a:solidFill>
                <a:latin typeface="Raleway"/>
                <a:ea typeface="Raleway"/>
                <a:cs typeface="Raleway"/>
                <a:sym typeface="Raleway"/>
              </a:rPr>
              <a:t> </a:t>
            </a:r>
            <a:endParaRPr b="1" sz="3000">
              <a:solidFill>
                <a:schemeClr val="lt2"/>
              </a:solidFill>
              <a:latin typeface="Raleway"/>
              <a:ea typeface="Raleway"/>
              <a:cs typeface="Raleway"/>
              <a:sym typeface="Raleway"/>
            </a:endParaRPr>
          </a:p>
          <a:p>
            <a:pPr indent="0" lvl="0" marL="0" rtl="0" algn="ctr">
              <a:spcBef>
                <a:spcPts val="0"/>
              </a:spcBef>
              <a:spcAft>
                <a:spcPts val="0"/>
              </a:spcAft>
              <a:buNone/>
            </a:pPr>
            <a:r>
              <a:rPr lang="en" sz="2100">
                <a:solidFill>
                  <a:srgbClr val="212121"/>
                </a:solidFill>
                <a:latin typeface="Raleway"/>
                <a:ea typeface="Raleway"/>
                <a:cs typeface="Raleway"/>
                <a:sym typeface="Raleway"/>
              </a:rPr>
              <a:t>with factors that are </a:t>
            </a:r>
            <a:endParaRPr sz="2100">
              <a:solidFill>
                <a:srgbClr val="212121"/>
              </a:solidFill>
              <a:latin typeface="Raleway"/>
              <a:ea typeface="Raleway"/>
              <a:cs typeface="Raleway"/>
              <a:sym typeface="Raleway"/>
            </a:endParaRPr>
          </a:p>
          <a:p>
            <a:pPr indent="0" lvl="0" marL="0" rtl="0" algn="ctr">
              <a:spcBef>
                <a:spcPts val="0"/>
              </a:spcBef>
              <a:spcAft>
                <a:spcPts val="0"/>
              </a:spcAft>
              <a:buNone/>
            </a:pPr>
            <a:r>
              <a:rPr b="1" lang="en" sz="2900">
                <a:solidFill>
                  <a:schemeClr val="accent1"/>
                </a:solidFill>
                <a:latin typeface="Raleway"/>
                <a:ea typeface="Raleway"/>
                <a:cs typeface="Raleway"/>
                <a:sym typeface="Raleway"/>
              </a:rPr>
              <a:t>within our control </a:t>
            </a:r>
            <a:endParaRPr b="1" sz="2900">
              <a:solidFill>
                <a:schemeClr val="accent1"/>
              </a:solidFill>
              <a:latin typeface="Raleway"/>
              <a:ea typeface="Raleway"/>
              <a:cs typeface="Raleway"/>
              <a:sym typeface="Raleway"/>
            </a:endParaRPr>
          </a:p>
        </p:txBody>
      </p:sp>
      <p:pic>
        <p:nvPicPr>
          <p:cNvPr id="2049" name="Google Shape;2049;p67"/>
          <p:cNvPicPr preferRelativeResize="0"/>
          <p:nvPr/>
        </p:nvPicPr>
        <p:blipFill>
          <a:blip r:embed="rId6">
            <a:alphaModFix/>
          </a:blip>
          <a:stretch>
            <a:fillRect/>
          </a:stretch>
        </p:blipFill>
        <p:spPr>
          <a:xfrm>
            <a:off x="814001" y="1256350"/>
            <a:ext cx="4115999" cy="3450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3" name="Shape 2053"/>
        <p:cNvGrpSpPr/>
        <p:nvPr/>
      </p:nvGrpSpPr>
      <p:grpSpPr>
        <a:xfrm>
          <a:off x="0" y="0"/>
          <a:ext cx="0" cy="0"/>
          <a:chOff x="0" y="0"/>
          <a:chExt cx="0" cy="0"/>
        </a:xfrm>
      </p:grpSpPr>
      <p:sp>
        <p:nvSpPr>
          <p:cNvPr id="2054" name="Google Shape;2054;p68"/>
          <p:cNvSpPr txBox="1"/>
          <p:nvPr>
            <p:ph idx="1" type="body"/>
          </p:nvPr>
        </p:nvSpPr>
        <p:spPr>
          <a:xfrm>
            <a:off x="841500" y="1104025"/>
            <a:ext cx="4694100" cy="368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t>Our airline has:</a:t>
            </a:r>
            <a:endParaRPr b="1" sz="2100"/>
          </a:p>
          <a:p>
            <a:pPr indent="-330200" lvl="0" marL="457200" rtl="0" algn="l">
              <a:spcBef>
                <a:spcPts val="0"/>
              </a:spcBef>
              <a:spcAft>
                <a:spcPts val="0"/>
              </a:spcAft>
              <a:buClr>
                <a:schemeClr val="dk1"/>
              </a:buClr>
              <a:buSzPts val="1600"/>
              <a:buChar char="●"/>
            </a:pPr>
            <a:r>
              <a:rPr b="1" lang="en" sz="2100">
                <a:solidFill>
                  <a:schemeClr val="accent1"/>
                </a:solidFill>
              </a:rPr>
              <a:t>H</a:t>
            </a:r>
            <a:r>
              <a:rPr b="1" lang="en" sz="2100">
                <a:solidFill>
                  <a:schemeClr val="accent1"/>
                </a:solidFill>
              </a:rPr>
              <a:t>igher</a:t>
            </a:r>
            <a:r>
              <a:rPr lang="en" sz="2100"/>
              <a:t> median departure</a:t>
            </a:r>
            <a:r>
              <a:rPr lang="en" sz="1900"/>
              <a:t> </a:t>
            </a:r>
            <a:r>
              <a:rPr lang="en" sz="2100"/>
              <a:t>and arrival delay time </a:t>
            </a:r>
            <a:endParaRPr sz="1900"/>
          </a:p>
          <a:p>
            <a:pPr indent="-355600" lvl="0" marL="457200" rtl="0" algn="l">
              <a:spcBef>
                <a:spcPts val="0"/>
              </a:spcBef>
              <a:spcAft>
                <a:spcPts val="0"/>
              </a:spcAft>
              <a:buClr>
                <a:schemeClr val="dk1"/>
              </a:buClr>
              <a:buSzPts val="2000"/>
              <a:buChar char="●"/>
            </a:pPr>
            <a:r>
              <a:rPr b="1" lang="en" sz="2100">
                <a:solidFill>
                  <a:schemeClr val="accent1"/>
                </a:solidFill>
              </a:rPr>
              <a:t>L</a:t>
            </a:r>
            <a:r>
              <a:rPr b="1" lang="en" sz="2100">
                <a:solidFill>
                  <a:schemeClr val="accent1"/>
                </a:solidFill>
              </a:rPr>
              <a:t>ower</a:t>
            </a:r>
            <a:r>
              <a:rPr lang="en" sz="2100"/>
              <a:t> percentage of departure punctuality</a:t>
            </a:r>
            <a:endParaRPr sz="2100"/>
          </a:p>
          <a:p>
            <a:pPr indent="-361950" lvl="0" marL="457200" rtl="0" algn="l">
              <a:spcBef>
                <a:spcPts val="0"/>
              </a:spcBef>
              <a:spcAft>
                <a:spcPts val="0"/>
              </a:spcAft>
              <a:buClr>
                <a:schemeClr val="dk1"/>
              </a:buClr>
              <a:buSzPts val="2100"/>
              <a:buChar char="●"/>
            </a:pPr>
            <a:r>
              <a:rPr lang="en" sz="2100"/>
              <a:t>Significantly </a:t>
            </a:r>
            <a:r>
              <a:rPr b="1" lang="en" sz="2100">
                <a:solidFill>
                  <a:schemeClr val="accent1"/>
                </a:solidFill>
              </a:rPr>
              <a:t>higher</a:t>
            </a:r>
            <a:r>
              <a:rPr lang="en" sz="2100"/>
              <a:t> Late Aircraft Delays</a:t>
            </a:r>
            <a:endParaRPr sz="1900"/>
          </a:p>
        </p:txBody>
      </p:sp>
      <p:sp>
        <p:nvSpPr>
          <p:cNvPr id="2055" name="Google Shape;2055;p68"/>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Key Takeaway</a:t>
            </a:r>
            <a:endParaRPr>
              <a:solidFill>
                <a:schemeClr val="lt1"/>
              </a:solidFill>
              <a:latin typeface="Raleway"/>
              <a:ea typeface="Raleway"/>
              <a:cs typeface="Raleway"/>
              <a:sym typeface="Raleway"/>
            </a:endParaRPr>
          </a:p>
        </p:txBody>
      </p:sp>
      <p:grpSp>
        <p:nvGrpSpPr>
          <p:cNvPr id="2056" name="Google Shape;2056;p68"/>
          <p:cNvGrpSpPr/>
          <p:nvPr/>
        </p:nvGrpSpPr>
        <p:grpSpPr>
          <a:xfrm rot="-2494932">
            <a:off x="5741716" y="3458263"/>
            <a:ext cx="3448577" cy="208792"/>
            <a:chOff x="6336019" y="3733725"/>
            <a:chExt cx="2566206" cy="351310"/>
          </a:xfrm>
        </p:grpSpPr>
        <p:sp>
          <p:nvSpPr>
            <p:cNvPr id="2057" name="Google Shape;2057;p68"/>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68"/>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68"/>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68"/>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1" name="Google Shape;2061;p68"/>
          <p:cNvGrpSpPr/>
          <p:nvPr/>
        </p:nvGrpSpPr>
        <p:grpSpPr>
          <a:xfrm rot="2700000">
            <a:off x="8314881" y="3006013"/>
            <a:ext cx="1970273" cy="208767"/>
            <a:chOff x="6336019" y="3733725"/>
            <a:chExt cx="2566206" cy="351310"/>
          </a:xfrm>
        </p:grpSpPr>
        <p:sp>
          <p:nvSpPr>
            <p:cNvPr id="2062" name="Google Shape;2062;p68"/>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68"/>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68"/>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68"/>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6" name="Google Shape;2066;p68"/>
          <p:cNvGrpSpPr/>
          <p:nvPr/>
        </p:nvGrpSpPr>
        <p:grpSpPr>
          <a:xfrm>
            <a:off x="9946352" y="3598222"/>
            <a:ext cx="1970333" cy="208784"/>
            <a:chOff x="6336019" y="3733725"/>
            <a:chExt cx="2566206" cy="351310"/>
          </a:xfrm>
        </p:grpSpPr>
        <p:sp>
          <p:nvSpPr>
            <p:cNvPr id="2067" name="Google Shape;2067;p68"/>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68"/>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68"/>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68"/>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71" name="Google Shape;2071;p68"/>
          <p:cNvSpPr/>
          <p:nvPr/>
        </p:nvSpPr>
        <p:spPr>
          <a:xfrm>
            <a:off x="7158213" y="2509526"/>
            <a:ext cx="615900" cy="6309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03</a:t>
            </a:r>
            <a:endParaRPr b="0" i="0" sz="1400" u="none" cap="none" strike="noStrike">
              <a:solidFill>
                <a:schemeClr val="lt1"/>
              </a:solidFill>
              <a:latin typeface="Alata"/>
              <a:ea typeface="Alata"/>
              <a:cs typeface="Alata"/>
              <a:sym typeface="Alata"/>
            </a:endParaRPr>
          </a:p>
        </p:txBody>
      </p:sp>
      <p:sp>
        <p:nvSpPr>
          <p:cNvPr id="2072" name="Google Shape;2072;p68"/>
          <p:cNvSpPr/>
          <p:nvPr/>
        </p:nvSpPr>
        <p:spPr>
          <a:xfrm>
            <a:off x="8357725" y="1597726"/>
            <a:ext cx="615900" cy="630900"/>
          </a:xfrm>
          <a:prstGeom prst="ellipse">
            <a:avLst/>
          </a:prstGeom>
          <a:solidFill>
            <a:srgbClr val="9E9E9E"/>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04</a:t>
            </a:r>
            <a:endParaRPr b="0" i="0" sz="1400" u="none" cap="none" strike="noStrike">
              <a:solidFill>
                <a:schemeClr val="lt1"/>
              </a:solidFill>
              <a:latin typeface="Alata"/>
              <a:ea typeface="Alata"/>
              <a:cs typeface="Alata"/>
              <a:sym typeface="Alata"/>
            </a:endParaRPr>
          </a:p>
        </p:txBody>
      </p:sp>
      <p:sp>
        <p:nvSpPr>
          <p:cNvPr id="2073" name="Google Shape;2073;p68"/>
          <p:cNvSpPr/>
          <p:nvPr/>
        </p:nvSpPr>
        <p:spPr>
          <a:xfrm>
            <a:off x="9947075" y="2874476"/>
            <a:ext cx="615900" cy="630900"/>
          </a:xfrm>
          <a:prstGeom prst="ellipse">
            <a:avLst/>
          </a:prstGeom>
          <a:solidFill>
            <a:srgbClr val="9E9E9E"/>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05</a:t>
            </a:r>
            <a:endParaRPr b="0" i="0" sz="1400" u="none" cap="none" strike="noStrike">
              <a:solidFill>
                <a:schemeClr val="lt1"/>
              </a:solidFill>
              <a:latin typeface="Alata"/>
              <a:ea typeface="Alata"/>
              <a:cs typeface="Alata"/>
              <a:sym typeface="Alata"/>
            </a:endParaRPr>
          </a:p>
        </p:txBody>
      </p:sp>
      <p:cxnSp>
        <p:nvCxnSpPr>
          <p:cNvPr id="2074" name="Google Shape;2074;p68"/>
          <p:cNvCxnSpPr>
            <a:stCxn id="2071" idx="1"/>
          </p:cNvCxnSpPr>
          <p:nvPr/>
        </p:nvCxnSpPr>
        <p:spPr>
          <a:xfrm rot="10800000">
            <a:off x="6900109" y="2144119"/>
            <a:ext cx="348300" cy="457800"/>
          </a:xfrm>
          <a:prstGeom prst="straightConnector1">
            <a:avLst/>
          </a:prstGeom>
          <a:noFill/>
          <a:ln cap="flat" cmpd="sng" w="9525">
            <a:solidFill>
              <a:schemeClr val="dk2"/>
            </a:solidFill>
            <a:prstDash val="solid"/>
            <a:round/>
            <a:headEnd len="sm" w="sm" type="none"/>
            <a:tailEnd len="sm" w="sm" type="none"/>
          </a:ln>
        </p:spPr>
      </p:cxnSp>
      <p:sp>
        <p:nvSpPr>
          <p:cNvPr id="2075" name="Google Shape;2075;p68"/>
          <p:cNvSpPr txBox="1"/>
          <p:nvPr/>
        </p:nvSpPr>
        <p:spPr>
          <a:xfrm>
            <a:off x="6072750" y="1277250"/>
            <a:ext cx="15408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Are we </a:t>
            </a:r>
            <a:endParaRPr sz="2000">
              <a:solidFill>
                <a:schemeClr val="dk1"/>
              </a:solidFill>
              <a:latin typeface="Alata"/>
              <a:ea typeface="Alata"/>
              <a:cs typeface="Alata"/>
              <a:sym typeface="Alata"/>
            </a:endParaRPr>
          </a:p>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punctual</a:t>
            </a:r>
            <a:r>
              <a:rPr lang="en" sz="2000">
                <a:solidFill>
                  <a:schemeClr val="dk1"/>
                </a:solidFill>
                <a:latin typeface="Alata"/>
                <a:ea typeface="Alata"/>
                <a:cs typeface="Alata"/>
                <a:sym typeface="Alata"/>
              </a:rPr>
              <a:t>?</a:t>
            </a:r>
            <a:endParaRPr b="0" i="0" sz="2000" u="none" cap="none" strike="noStrike">
              <a:solidFill>
                <a:schemeClr val="dk1"/>
              </a:solidFill>
              <a:latin typeface="Alata"/>
              <a:ea typeface="Alata"/>
              <a:cs typeface="Alata"/>
              <a:sym typeface="Alata"/>
            </a:endParaRPr>
          </a:p>
        </p:txBody>
      </p:sp>
      <p:sp>
        <p:nvSpPr>
          <p:cNvPr id="2076" name="Google Shape;2076;p68"/>
          <p:cNvSpPr txBox="1"/>
          <p:nvPr/>
        </p:nvSpPr>
        <p:spPr>
          <a:xfrm>
            <a:off x="9051300" y="998188"/>
            <a:ext cx="41079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t/>
            </a:r>
            <a:endParaRPr sz="2000">
              <a:solidFill>
                <a:schemeClr val="dk1"/>
              </a:solidFill>
              <a:latin typeface="Alata"/>
              <a:ea typeface="Alata"/>
              <a:cs typeface="Alata"/>
              <a:sym typeface="Alata"/>
            </a:endParaRPr>
          </a:p>
        </p:txBody>
      </p:sp>
      <p:sp>
        <p:nvSpPr>
          <p:cNvPr id="2077" name="Google Shape;2077;p68"/>
          <p:cNvSpPr txBox="1"/>
          <p:nvPr/>
        </p:nvSpPr>
        <p:spPr>
          <a:xfrm>
            <a:off x="10070425" y="1055613"/>
            <a:ext cx="2634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2000"/>
              <a:buFont typeface="Arial"/>
              <a:buNone/>
            </a:pPr>
            <a:r>
              <a:t/>
            </a:r>
            <a:endParaRPr sz="2000">
              <a:solidFill>
                <a:schemeClr val="dk1"/>
              </a:solidFill>
              <a:latin typeface="Alata"/>
              <a:ea typeface="Alata"/>
              <a:cs typeface="Alata"/>
              <a:sym typeface="Alat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1" name="Shape 2081"/>
        <p:cNvGrpSpPr/>
        <p:nvPr/>
      </p:nvGrpSpPr>
      <p:grpSpPr>
        <a:xfrm>
          <a:off x="0" y="0"/>
          <a:ext cx="0" cy="0"/>
          <a:chOff x="0" y="0"/>
          <a:chExt cx="0" cy="0"/>
        </a:xfrm>
      </p:grpSpPr>
      <p:sp>
        <p:nvSpPr>
          <p:cNvPr id="2082" name="Google Shape;2082;p69"/>
          <p:cNvSpPr txBox="1"/>
          <p:nvPr>
            <p:ph type="title"/>
          </p:nvPr>
        </p:nvSpPr>
        <p:spPr>
          <a:xfrm>
            <a:off x="717525" y="445025"/>
            <a:ext cx="7708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Outline</a:t>
            </a:r>
            <a:endParaRPr>
              <a:latin typeface="Raleway"/>
              <a:ea typeface="Raleway"/>
              <a:cs typeface="Raleway"/>
              <a:sym typeface="Raleway"/>
            </a:endParaRPr>
          </a:p>
        </p:txBody>
      </p:sp>
      <p:grpSp>
        <p:nvGrpSpPr>
          <p:cNvPr id="2083" name="Google Shape;2083;p69"/>
          <p:cNvGrpSpPr/>
          <p:nvPr/>
        </p:nvGrpSpPr>
        <p:grpSpPr>
          <a:xfrm rot="-2494932">
            <a:off x="2160316" y="3458263"/>
            <a:ext cx="3448577" cy="208792"/>
            <a:chOff x="6336019" y="3733725"/>
            <a:chExt cx="2566206" cy="351310"/>
          </a:xfrm>
        </p:grpSpPr>
        <p:sp>
          <p:nvSpPr>
            <p:cNvPr id="2084" name="Google Shape;2084;p69"/>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69"/>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69"/>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69"/>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8" name="Google Shape;2088;p69"/>
          <p:cNvGrpSpPr/>
          <p:nvPr/>
        </p:nvGrpSpPr>
        <p:grpSpPr>
          <a:xfrm rot="2700000">
            <a:off x="4733481" y="3006013"/>
            <a:ext cx="1970273" cy="208767"/>
            <a:chOff x="6336019" y="3733725"/>
            <a:chExt cx="2566206" cy="351310"/>
          </a:xfrm>
        </p:grpSpPr>
        <p:sp>
          <p:nvSpPr>
            <p:cNvPr id="2089" name="Google Shape;2089;p69"/>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69"/>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69"/>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69"/>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3" name="Google Shape;2093;p69"/>
          <p:cNvGrpSpPr/>
          <p:nvPr/>
        </p:nvGrpSpPr>
        <p:grpSpPr>
          <a:xfrm>
            <a:off x="6364952" y="3598222"/>
            <a:ext cx="1970333" cy="208784"/>
            <a:chOff x="6336019" y="3733725"/>
            <a:chExt cx="2566206" cy="351310"/>
          </a:xfrm>
        </p:grpSpPr>
        <p:sp>
          <p:nvSpPr>
            <p:cNvPr id="2094" name="Google Shape;2094;p69"/>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69"/>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69"/>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69"/>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98" name="Google Shape;2098;p69"/>
          <p:cNvSpPr/>
          <p:nvPr/>
        </p:nvSpPr>
        <p:spPr>
          <a:xfrm>
            <a:off x="430075" y="3807001"/>
            <a:ext cx="615900" cy="630900"/>
          </a:xfrm>
          <a:prstGeom prst="ellipse">
            <a:avLst/>
          </a:prstGeom>
          <a:solidFill>
            <a:srgbClr val="9E9E9E"/>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01</a:t>
            </a:r>
            <a:endParaRPr b="0" i="0" sz="1400" u="none" cap="none" strike="noStrike">
              <a:solidFill>
                <a:schemeClr val="lt1"/>
              </a:solidFill>
              <a:latin typeface="Alata"/>
              <a:ea typeface="Alata"/>
              <a:cs typeface="Alata"/>
              <a:sym typeface="Alata"/>
            </a:endParaRPr>
          </a:p>
        </p:txBody>
      </p:sp>
      <p:sp>
        <p:nvSpPr>
          <p:cNvPr id="2099" name="Google Shape;2099;p69"/>
          <p:cNvSpPr/>
          <p:nvPr/>
        </p:nvSpPr>
        <p:spPr>
          <a:xfrm>
            <a:off x="2639738" y="3387151"/>
            <a:ext cx="615900" cy="630900"/>
          </a:xfrm>
          <a:prstGeom prst="ellipse">
            <a:avLst/>
          </a:prstGeom>
          <a:solidFill>
            <a:srgbClr val="9E9E9E"/>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02</a:t>
            </a:r>
            <a:endParaRPr b="0" i="0" sz="1400" u="none" cap="none" strike="noStrike">
              <a:solidFill>
                <a:schemeClr val="lt1"/>
              </a:solidFill>
              <a:latin typeface="Alata"/>
              <a:ea typeface="Alata"/>
              <a:cs typeface="Alata"/>
              <a:sym typeface="Alata"/>
            </a:endParaRPr>
          </a:p>
        </p:txBody>
      </p:sp>
      <p:sp>
        <p:nvSpPr>
          <p:cNvPr id="2100" name="Google Shape;2100;p69"/>
          <p:cNvSpPr/>
          <p:nvPr/>
        </p:nvSpPr>
        <p:spPr>
          <a:xfrm>
            <a:off x="3576813" y="2509526"/>
            <a:ext cx="615900" cy="630900"/>
          </a:xfrm>
          <a:prstGeom prst="ellipse">
            <a:avLst/>
          </a:prstGeom>
          <a:solidFill>
            <a:srgbClr val="9E9E9E"/>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03</a:t>
            </a:r>
            <a:endParaRPr b="0" i="0" sz="1400" u="none" cap="none" strike="noStrike">
              <a:solidFill>
                <a:schemeClr val="lt1"/>
              </a:solidFill>
              <a:latin typeface="Alata"/>
              <a:ea typeface="Alata"/>
              <a:cs typeface="Alata"/>
              <a:sym typeface="Alata"/>
            </a:endParaRPr>
          </a:p>
        </p:txBody>
      </p:sp>
      <p:sp>
        <p:nvSpPr>
          <p:cNvPr id="2101" name="Google Shape;2101;p69"/>
          <p:cNvSpPr/>
          <p:nvPr/>
        </p:nvSpPr>
        <p:spPr>
          <a:xfrm>
            <a:off x="4776325" y="1597726"/>
            <a:ext cx="615900" cy="630900"/>
          </a:xfrm>
          <a:prstGeom prst="ellipse">
            <a:avLst/>
          </a:prstGeom>
          <a:solidFill>
            <a:schemeClr val="lt2"/>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04</a:t>
            </a:r>
            <a:endParaRPr b="0" i="0" sz="1400" u="none" cap="none" strike="noStrike">
              <a:solidFill>
                <a:schemeClr val="lt1"/>
              </a:solidFill>
              <a:latin typeface="Alata"/>
              <a:ea typeface="Alata"/>
              <a:cs typeface="Alata"/>
              <a:sym typeface="Alata"/>
            </a:endParaRPr>
          </a:p>
        </p:txBody>
      </p:sp>
      <p:sp>
        <p:nvSpPr>
          <p:cNvPr id="2102" name="Google Shape;2102;p69"/>
          <p:cNvSpPr/>
          <p:nvPr/>
        </p:nvSpPr>
        <p:spPr>
          <a:xfrm>
            <a:off x="6365675" y="2874476"/>
            <a:ext cx="615900" cy="630900"/>
          </a:xfrm>
          <a:prstGeom prst="ellipse">
            <a:avLst/>
          </a:prstGeom>
          <a:solidFill>
            <a:srgbClr val="9E9E9E"/>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05</a:t>
            </a:r>
            <a:endParaRPr b="0" i="0" sz="1400" u="none" cap="none" strike="noStrike">
              <a:solidFill>
                <a:schemeClr val="lt1"/>
              </a:solidFill>
              <a:latin typeface="Alata"/>
              <a:ea typeface="Alata"/>
              <a:cs typeface="Alata"/>
              <a:sym typeface="Alata"/>
            </a:endParaRPr>
          </a:p>
        </p:txBody>
      </p:sp>
      <p:cxnSp>
        <p:nvCxnSpPr>
          <p:cNvPr id="2103" name="Google Shape;2103;p69"/>
          <p:cNvCxnSpPr/>
          <p:nvPr/>
        </p:nvCxnSpPr>
        <p:spPr>
          <a:xfrm flipH="1" rot="10800000">
            <a:off x="738025" y="3273001"/>
            <a:ext cx="3300" cy="534000"/>
          </a:xfrm>
          <a:prstGeom prst="straightConnector1">
            <a:avLst/>
          </a:prstGeom>
          <a:noFill/>
          <a:ln cap="flat" cmpd="sng" w="9525">
            <a:solidFill>
              <a:schemeClr val="dk2"/>
            </a:solidFill>
            <a:prstDash val="solid"/>
            <a:round/>
            <a:headEnd len="sm" w="sm" type="none"/>
            <a:tailEnd len="sm" w="sm" type="none"/>
          </a:ln>
        </p:spPr>
      </p:cxnSp>
      <p:sp>
        <p:nvSpPr>
          <p:cNvPr id="2104" name="Google Shape;2104;p69"/>
          <p:cNvSpPr txBox="1"/>
          <p:nvPr/>
        </p:nvSpPr>
        <p:spPr>
          <a:xfrm>
            <a:off x="4516350" y="4126550"/>
            <a:ext cx="2634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2000"/>
              <a:buFont typeface="Arial"/>
              <a:buNone/>
            </a:pPr>
            <a:r>
              <a:t/>
            </a:r>
            <a:endParaRPr sz="2000">
              <a:solidFill>
                <a:schemeClr val="dk1"/>
              </a:solidFill>
              <a:latin typeface="Alata"/>
              <a:ea typeface="Alata"/>
              <a:cs typeface="Alata"/>
              <a:sym typeface="Alata"/>
            </a:endParaRPr>
          </a:p>
        </p:txBody>
      </p:sp>
      <p:cxnSp>
        <p:nvCxnSpPr>
          <p:cNvPr id="2105" name="Google Shape;2105;p69"/>
          <p:cNvCxnSpPr>
            <a:stCxn id="2099" idx="5"/>
          </p:cNvCxnSpPr>
          <p:nvPr/>
        </p:nvCxnSpPr>
        <p:spPr>
          <a:xfrm>
            <a:off x="3165442" y="3925658"/>
            <a:ext cx="586800" cy="636300"/>
          </a:xfrm>
          <a:prstGeom prst="straightConnector1">
            <a:avLst/>
          </a:prstGeom>
          <a:noFill/>
          <a:ln cap="flat" cmpd="sng" w="9525">
            <a:solidFill>
              <a:schemeClr val="dk2"/>
            </a:solidFill>
            <a:prstDash val="solid"/>
            <a:round/>
            <a:headEnd len="sm" w="sm" type="none"/>
            <a:tailEnd len="sm" w="sm" type="none"/>
          </a:ln>
        </p:spPr>
      </p:cxnSp>
      <p:cxnSp>
        <p:nvCxnSpPr>
          <p:cNvPr id="2106" name="Google Shape;2106;p69"/>
          <p:cNvCxnSpPr/>
          <p:nvPr/>
        </p:nvCxnSpPr>
        <p:spPr>
          <a:xfrm>
            <a:off x="3752250" y="4561950"/>
            <a:ext cx="764100" cy="0"/>
          </a:xfrm>
          <a:prstGeom prst="straightConnector1">
            <a:avLst/>
          </a:prstGeom>
          <a:noFill/>
          <a:ln cap="flat" cmpd="sng" w="9525">
            <a:solidFill>
              <a:schemeClr val="dk2"/>
            </a:solidFill>
            <a:prstDash val="solid"/>
            <a:round/>
            <a:headEnd len="sm" w="sm" type="none"/>
            <a:tailEnd len="sm" w="sm" type="none"/>
          </a:ln>
        </p:spPr>
      </p:cxnSp>
      <p:sp>
        <p:nvSpPr>
          <p:cNvPr id="2107" name="Google Shape;2107;p69"/>
          <p:cNvSpPr txBox="1"/>
          <p:nvPr/>
        </p:nvSpPr>
        <p:spPr>
          <a:xfrm>
            <a:off x="430075" y="2678950"/>
            <a:ext cx="2095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Overview </a:t>
            </a:r>
            <a:endParaRPr b="0" i="0" sz="2000" u="none" cap="none" strike="noStrike">
              <a:solidFill>
                <a:schemeClr val="dk1"/>
              </a:solidFill>
              <a:latin typeface="Alata"/>
              <a:ea typeface="Alata"/>
              <a:cs typeface="Alata"/>
              <a:sym typeface="Alata"/>
            </a:endParaRPr>
          </a:p>
        </p:txBody>
      </p:sp>
      <p:cxnSp>
        <p:nvCxnSpPr>
          <p:cNvPr id="2108" name="Google Shape;2108;p69"/>
          <p:cNvCxnSpPr>
            <a:stCxn id="2100" idx="1"/>
          </p:cNvCxnSpPr>
          <p:nvPr/>
        </p:nvCxnSpPr>
        <p:spPr>
          <a:xfrm rot="10800000">
            <a:off x="3318709" y="2144119"/>
            <a:ext cx="348300" cy="457800"/>
          </a:xfrm>
          <a:prstGeom prst="straightConnector1">
            <a:avLst/>
          </a:prstGeom>
          <a:noFill/>
          <a:ln cap="flat" cmpd="sng" w="9525">
            <a:solidFill>
              <a:schemeClr val="dk2"/>
            </a:solidFill>
            <a:prstDash val="solid"/>
            <a:round/>
            <a:headEnd len="sm" w="sm" type="none"/>
            <a:tailEnd len="sm" w="sm" type="none"/>
          </a:ln>
        </p:spPr>
      </p:cxnSp>
      <p:sp>
        <p:nvSpPr>
          <p:cNvPr id="2109" name="Google Shape;2109;p69"/>
          <p:cNvSpPr txBox="1"/>
          <p:nvPr/>
        </p:nvSpPr>
        <p:spPr>
          <a:xfrm>
            <a:off x="2411100" y="1363425"/>
            <a:ext cx="20955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Are we punctual?</a:t>
            </a:r>
            <a:endParaRPr b="0" i="0" sz="2000" u="none" cap="none" strike="noStrike">
              <a:solidFill>
                <a:schemeClr val="dk1"/>
              </a:solidFill>
              <a:latin typeface="Alata"/>
              <a:ea typeface="Alata"/>
              <a:cs typeface="Alata"/>
              <a:sym typeface="Alata"/>
            </a:endParaRPr>
          </a:p>
        </p:txBody>
      </p:sp>
      <p:cxnSp>
        <p:nvCxnSpPr>
          <p:cNvPr id="2110" name="Google Shape;2110;p69"/>
          <p:cNvCxnSpPr>
            <a:stCxn id="2102" idx="6"/>
          </p:cNvCxnSpPr>
          <p:nvPr/>
        </p:nvCxnSpPr>
        <p:spPr>
          <a:xfrm flipH="1" rot="10800000">
            <a:off x="6981575" y="3181826"/>
            <a:ext cx="659700" cy="8100"/>
          </a:xfrm>
          <a:prstGeom prst="straightConnector1">
            <a:avLst/>
          </a:prstGeom>
          <a:noFill/>
          <a:ln cap="flat" cmpd="sng" w="9525">
            <a:solidFill>
              <a:schemeClr val="dk2"/>
            </a:solidFill>
            <a:prstDash val="solid"/>
            <a:round/>
            <a:headEnd len="sm" w="sm" type="none"/>
            <a:tailEnd len="sm" w="sm" type="none"/>
          </a:ln>
        </p:spPr>
      </p:cxnSp>
      <p:cxnSp>
        <p:nvCxnSpPr>
          <p:cNvPr id="2111" name="Google Shape;2111;p69"/>
          <p:cNvCxnSpPr/>
          <p:nvPr/>
        </p:nvCxnSpPr>
        <p:spPr>
          <a:xfrm rot="10800000">
            <a:off x="7629725" y="2668600"/>
            <a:ext cx="11400" cy="513300"/>
          </a:xfrm>
          <a:prstGeom prst="straightConnector1">
            <a:avLst/>
          </a:prstGeom>
          <a:noFill/>
          <a:ln cap="flat" cmpd="sng" w="9525">
            <a:solidFill>
              <a:schemeClr val="dk2"/>
            </a:solidFill>
            <a:prstDash val="solid"/>
            <a:round/>
            <a:headEnd len="sm" w="sm" type="none"/>
            <a:tailEnd len="sm" w="sm" type="none"/>
          </a:ln>
        </p:spPr>
      </p:cxnSp>
      <p:sp>
        <p:nvSpPr>
          <p:cNvPr id="2112" name="Google Shape;2112;p69"/>
          <p:cNvSpPr txBox="1"/>
          <p:nvPr/>
        </p:nvSpPr>
        <p:spPr>
          <a:xfrm>
            <a:off x="7111150" y="1872175"/>
            <a:ext cx="15408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Moving</a:t>
            </a:r>
            <a:endParaRPr sz="2000">
              <a:solidFill>
                <a:schemeClr val="dk1"/>
              </a:solidFill>
              <a:latin typeface="Alata"/>
              <a:ea typeface="Alata"/>
              <a:cs typeface="Alata"/>
              <a:sym typeface="Alata"/>
            </a:endParaRPr>
          </a:p>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Forward</a:t>
            </a:r>
            <a:endParaRPr sz="2000">
              <a:solidFill>
                <a:schemeClr val="dk1"/>
              </a:solidFill>
              <a:latin typeface="Alata"/>
              <a:ea typeface="Alata"/>
              <a:cs typeface="Alata"/>
              <a:sym typeface="Alata"/>
            </a:endParaRPr>
          </a:p>
        </p:txBody>
      </p:sp>
      <p:grpSp>
        <p:nvGrpSpPr>
          <p:cNvPr id="2113" name="Google Shape;2113;p69"/>
          <p:cNvGrpSpPr/>
          <p:nvPr/>
        </p:nvGrpSpPr>
        <p:grpSpPr>
          <a:xfrm>
            <a:off x="772294" y="4576263"/>
            <a:ext cx="1970333" cy="208784"/>
            <a:chOff x="6336019" y="3733725"/>
            <a:chExt cx="2566206" cy="351310"/>
          </a:xfrm>
        </p:grpSpPr>
        <p:sp>
          <p:nvSpPr>
            <p:cNvPr id="2114" name="Google Shape;2114;p69"/>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69"/>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69"/>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69"/>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118" name="Google Shape;2118;p69"/>
          <p:cNvCxnSpPr/>
          <p:nvPr/>
        </p:nvCxnSpPr>
        <p:spPr>
          <a:xfrm flipH="1" rot="10800000">
            <a:off x="5100775" y="1260625"/>
            <a:ext cx="1137600" cy="15900"/>
          </a:xfrm>
          <a:prstGeom prst="straightConnector1">
            <a:avLst/>
          </a:prstGeom>
          <a:noFill/>
          <a:ln cap="flat" cmpd="sng" w="9525">
            <a:solidFill>
              <a:schemeClr val="dk2"/>
            </a:solidFill>
            <a:prstDash val="solid"/>
            <a:round/>
            <a:headEnd len="sm" w="sm" type="none"/>
            <a:tailEnd len="sm" w="sm" type="none"/>
          </a:ln>
        </p:spPr>
      </p:cxnSp>
      <p:cxnSp>
        <p:nvCxnSpPr>
          <p:cNvPr id="2119" name="Google Shape;2119;p69"/>
          <p:cNvCxnSpPr/>
          <p:nvPr/>
        </p:nvCxnSpPr>
        <p:spPr>
          <a:xfrm flipH="1" rot="10800000">
            <a:off x="5084275" y="1276426"/>
            <a:ext cx="600" cy="321300"/>
          </a:xfrm>
          <a:prstGeom prst="straightConnector1">
            <a:avLst/>
          </a:prstGeom>
          <a:noFill/>
          <a:ln cap="flat" cmpd="sng" w="9525">
            <a:solidFill>
              <a:schemeClr val="dk2"/>
            </a:solidFill>
            <a:prstDash val="solid"/>
            <a:round/>
            <a:headEnd len="sm" w="sm" type="none"/>
            <a:tailEnd len="sm" w="sm" type="none"/>
          </a:ln>
        </p:spPr>
      </p:cxnSp>
      <p:sp>
        <p:nvSpPr>
          <p:cNvPr id="2120" name="Google Shape;2120;p69"/>
          <p:cNvSpPr txBox="1"/>
          <p:nvPr/>
        </p:nvSpPr>
        <p:spPr>
          <a:xfrm>
            <a:off x="5469900" y="998188"/>
            <a:ext cx="41079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t/>
            </a:r>
            <a:endParaRPr sz="2000">
              <a:solidFill>
                <a:schemeClr val="dk1"/>
              </a:solidFill>
              <a:latin typeface="Alata"/>
              <a:ea typeface="Alata"/>
              <a:cs typeface="Alata"/>
              <a:sym typeface="Alata"/>
            </a:endParaRPr>
          </a:p>
        </p:txBody>
      </p:sp>
      <p:sp>
        <p:nvSpPr>
          <p:cNvPr id="2121" name="Google Shape;2121;p69"/>
          <p:cNvSpPr txBox="1"/>
          <p:nvPr/>
        </p:nvSpPr>
        <p:spPr>
          <a:xfrm>
            <a:off x="6489025" y="1055613"/>
            <a:ext cx="2634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2000"/>
              <a:buFont typeface="Arial"/>
              <a:buNone/>
            </a:pPr>
            <a:r>
              <a:t/>
            </a:r>
            <a:endParaRPr sz="2000">
              <a:solidFill>
                <a:schemeClr val="dk1"/>
              </a:solidFill>
              <a:latin typeface="Alata"/>
              <a:ea typeface="Alata"/>
              <a:cs typeface="Alata"/>
              <a:sym typeface="Alata"/>
            </a:endParaRPr>
          </a:p>
        </p:txBody>
      </p:sp>
      <p:sp>
        <p:nvSpPr>
          <p:cNvPr id="2122" name="Google Shape;2122;p69"/>
          <p:cNvSpPr txBox="1"/>
          <p:nvPr/>
        </p:nvSpPr>
        <p:spPr>
          <a:xfrm>
            <a:off x="4581450" y="4315638"/>
            <a:ext cx="2634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Are we efficient?</a:t>
            </a:r>
            <a:endParaRPr b="0" i="0" sz="2000" u="none" cap="none" strike="noStrike">
              <a:solidFill>
                <a:schemeClr val="dk1"/>
              </a:solidFill>
              <a:latin typeface="Alata"/>
              <a:ea typeface="Alata"/>
              <a:cs typeface="Alata"/>
              <a:sym typeface="Alata"/>
            </a:endParaRPr>
          </a:p>
        </p:txBody>
      </p:sp>
      <p:sp>
        <p:nvSpPr>
          <p:cNvPr id="2123" name="Google Shape;2123;p69"/>
          <p:cNvSpPr txBox="1"/>
          <p:nvPr/>
        </p:nvSpPr>
        <p:spPr>
          <a:xfrm>
            <a:off x="6318125" y="1022275"/>
            <a:ext cx="29154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Areas for </a:t>
            </a:r>
            <a:endParaRPr sz="2000">
              <a:solidFill>
                <a:schemeClr val="dk1"/>
              </a:solidFill>
              <a:latin typeface="Alata"/>
              <a:ea typeface="Alata"/>
              <a:cs typeface="Alata"/>
              <a:sym typeface="Alata"/>
            </a:endParaRPr>
          </a:p>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improvement</a:t>
            </a:r>
            <a:endParaRPr b="0" i="0" sz="2000" u="none" cap="none" strike="noStrike">
              <a:solidFill>
                <a:schemeClr val="dk1"/>
              </a:solidFill>
              <a:latin typeface="Alata"/>
              <a:ea typeface="Alata"/>
              <a:cs typeface="Alata"/>
              <a:sym typeface="Alat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7" name="Shape 2127"/>
        <p:cNvGrpSpPr/>
        <p:nvPr/>
      </p:nvGrpSpPr>
      <p:grpSpPr>
        <a:xfrm>
          <a:off x="0" y="0"/>
          <a:ext cx="0" cy="0"/>
          <a:chOff x="0" y="0"/>
          <a:chExt cx="0" cy="0"/>
        </a:xfrm>
      </p:grpSpPr>
      <p:sp>
        <p:nvSpPr>
          <p:cNvPr id="2128" name="Google Shape;2128;p70"/>
          <p:cNvSpPr txBox="1"/>
          <p:nvPr>
            <p:ph type="title"/>
          </p:nvPr>
        </p:nvSpPr>
        <p:spPr>
          <a:xfrm>
            <a:off x="2620400" y="1512650"/>
            <a:ext cx="4432800" cy="97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latin typeface="Raleway"/>
                <a:ea typeface="Raleway"/>
                <a:cs typeface="Raleway"/>
                <a:sym typeface="Raleway"/>
              </a:rPr>
              <a:t>Areas for improvement</a:t>
            </a:r>
            <a:endParaRPr sz="3700">
              <a:latin typeface="Raleway"/>
              <a:ea typeface="Raleway"/>
              <a:cs typeface="Raleway"/>
              <a:sym typeface="Raleway"/>
            </a:endParaRPr>
          </a:p>
        </p:txBody>
      </p:sp>
      <p:sp>
        <p:nvSpPr>
          <p:cNvPr id="2129" name="Google Shape;2129;p70"/>
          <p:cNvSpPr txBox="1"/>
          <p:nvPr/>
        </p:nvSpPr>
        <p:spPr>
          <a:xfrm>
            <a:off x="2064775" y="998425"/>
            <a:ext cx="1148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600">
                <a:solidFill>
                  <a:srgbClr val="E3E7EA"/>
                </a:solidFill>
                <a:latin typeface="Raleway"/>
                <a:ea typeface="Raleway"/>
                <a:cs typeface="Raleway"/>
                <a:sym typeface="Raleway"/>
              </a:rPr>
              <a:t>4</a:t>
            </a:r>
            <a:endParaRPr b="1" sz="9600">
              <a:solidFill>
                <a:srgbClr val="E3E7EA"/>
              </a:solidFill>
              <a:latin typeface="Raleway"/>
              <a:ea typeface="Raleway"/>
              <a:cs typeface="Raleway"/>
              <a:sym typeface="Raleway"/>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3" name="Shape 2133"/>
        <p:cNvGrpSpPr/>
        <p:nvPr/>
      </p:nvGrpSpPr>
      <p:grpSpPr>
        <a:xfrm>
          <a:off x="0" y="0"/>
          <a:ext cx="0" cy="0"/>
          <a:chOff x="0" y="0"/>
          <a:chExt cx="0" cy="0"/>
        </a:xfrm>
      </p:grpSpPr>
      <p:sp>
        <p:nvSpPr>
          <p:cNvPr id="2134" name="Google Shape;2134;p71"/>
          <p:cNvSpPr txBox="1"/>
          <p:nvPr>
            <p:ph idx="1" type="body"/>
          </p:nvPr>
        </p:nvSpPr>
        <p:spPr>
          <a:xfrm>
            <a:off x="852600" y="1292625"/>
            <a:ext cx="7142100" cy="129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We can see where our airline is performing worse in: </a:t>
            </a:r>
            <a:endParaRPr sz="1800"/>
          </a:p>
          <a:p>
            <a:pPr indent="0" lvl="0" marL="0" rtl="0" algn="l">
              <a:spcBef>
                <a:spcPts val="0"/>
              </a:spcBef>
              <a:spcAft>
                <a:spcPts val="0"/>
              </a:spcAft>
              <a:buNone/>
            </a:pPr>
            <a:r>
              <a:t/>
            </a:r>
            <a:endParaRPr sz="1800"/>
          </a:p>
        </p:txBody>
      </p:sp>
      <p:sp>
        <p:nvSpPr>
          <p:cNvPr id="2135" name="Google Shape;2135;p71"/>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6" name="Google Shape;2136;p71"/>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Key Factors affecting our performance</a:t>
            </a:r>
            <a:endParaRPr>
              <a:solidFill>
                <a:schemeClr val="dk2"/>
              </a:solidFill>
              <a:latin typeface="Raleway"/>
              <a:ea typeface="Raleway"/>
              <a:cs typeface="Raleway"/>
              <a:sym typeface="Raleway"/>
            </a:endParaRPr>
          </a:p>
        </p:txBody>
      </p:sp>
      <p:grpSp>
        <p:nvGrpSpPr>
          <p:cNvPr id="2137" name="Google Shape;2137;p71"/>
          <p:cNvGrpSpPr/>
          <p:nvPr/>
        </p:nvGrpSpPr>
        <p:grpSpPr>
          <a:xfrm>
            <a:off x="4382625" y="3036246"/>
            <a:ext cx="446125" cy="444975"/>
            <a:chOff x="1780850" y="4027625"/>
            <a:chExt cx="446125" cy="444975"/>
          </a:xfrm>
        </p:grpSpPr>
        <p:sp>
          <p:nvSpPr>
            <p:cNvPr id="2138" name="Google Shape;2138;p71"/>
            <p:cNvSpPr/>
            <p:nvPr/>
          </p:nvSpPr>
          <p:spPr>
            <a:xfrm>
              <a:off x="1792425" y="4121025"/>
              <a:ext cx="168150" cy="137025"/>
            </a:xfrm>
            <a:custGeom>
              <a:rect b="b" l="l" r="r" t="t"/>
              <a:pathLst>
                <a:path extrusionOk="0" h="5481" w="6726">
                  <a:moveTo>
                    <a:pt x="1300" y="1"/>
                  </a:moveTo>
                  <a:cubicBezTo>
                    <a:pt x="1163" y="1"/>
                    <a:pt x="1020" y="48"/>
                    <a:pt x="925" y="143"/>
                  </a:cubicBezTo>
                  <a:lnTo>
                    <a:pt x="214" y="890"/>
                  </a:lnTo>
                  <a:cubicBezTo>
                    <a:pt x="0" y="1104"/>
                    <a:pt x="0" y="1424"/>
                    <a:pt x="214" y="1638"/>
                  </a:cubicBezTo>
                  <a:lnTo>
                    <a:pt x="4057" y="5480"/>
                  </a:lnTo>
                  <a:lnTo>
                    <a:pt x="6725" y="2242"/>
                  </a:lnTo>
                  <a:lnTo>
                    <a:pt x="1495" y="36"/>
                  </a:lnTo>
                  <a:cubicBezTo>
                    <a:pt x="1435" y="13"/>
                    <a:pt x="1368" y="1"/>
                    <a:pt x="13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1"/>
            <p:cNvSpPr/>
            <p:nvPr/>
          </p:nvSpPr>
          <p:spPr>
            <a:xfrm>
              <a:off x="2065500" y="4027625"/>
              <a:ext cx="161475" cy="157925"/>
            </a:xfrm>
            <a:custGeom>
              <a:rect b="b" l="l" r="r" t="t"/>
              <a:pathLst>
                <a:path extrusionOk="0" h="6317" w="6459">
                  <a:moveTo>
                    <a:pt x="677" y="1"/>
                  </a:moveTo>
                  <a:cubicBezTo>
                    <a:pt x="1" y="1"/>
                    <a:pt x="1" y="1033"/>
                    <a:pt x="677" y="1033"/>
                  </a:cubicBezTo>
                  <a:cubicBezTo>
                    <a:pt x="3274" y="1033"/>
                    <a:pt x="5373" y="3132"/>
                    <a:pt x="5373" y="5729"/>
                  </a:cubicBezTo>
                  <a:cubicBezTo>
                    <a:pt x="5338" y="6121"/>
                    <a:pt x="5614" y="6316"/>
                    <a:pt x="5894" y="6316"/>
                  </a:cubicBezTo>
                  <a:cubicBezTo>
                    <a:pt x="6174" y="6316"/>
                    <a:pt x="6459" y="6121"/>
                    <a:pt x="6441" y="5729"/>
                  </a:cubicBezTo>
                  <a:cubicBezTo>
                    <a:pt x="6441" y="2563"/>
                    <a:pt x="3843" y="1"/>
                    <a:pt x="6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1"/>
            <p:cNvSpPr/>
            <p:nvPr/>
          </p:nvSpPr>
          <p:spPr>
            <a:xfrm>
              <a:off x="2067275" y="4080125"/>
              <a:ext cx="106775" cy="104100"/>
            </a:xfrm>
            <a:custGeom>
              <a:rect b="b" l="l" r="r" t="t"/>
              <a:pathLst>
                <a:path extrusionOk="0" h="4164" w="4271">
                  <a:moveTo>
                    <a:pt x="606" y="0"/>
                  </a:moveTo>
                  <a:cubicBezTo>
                    <a:pt x="1" y="36"/>
                    <a:pt x="1" y="961"/>
                    <a:pt x="606" y="1032"/>
                  </a:cubicBezTo>
                  <a:cubicBezTo>
                    <a:pt x="2029" y="1068"/>
                    <a:pt x="3203" y="2206"/>
                    <a:pt x="3239" y="3629"/>
                  </a:cubicBezTo>
                  <a:cubicBezTo>
                    <a:pt x="3239" y="3985"/>
                    <a:pt x="3497" y="4163"/>
                    <a:pt x="3755" y="4163"/>
                  </a:cubicBezTo>
                  <a:cubicBezTo>
                    <a:pt x="4013" y="4163"/>
                    <a:pt x="4271" y="3985"/>
                    <a:pt x="4271" y="3629"/>
                  </a:cubicBezTo>
                  <a:cubicBezTo>
                    <a:pt x="4235" y="1637"/>
                    <a:pt x="2598" y="36"/>
                    <a:pt x="6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1"/>
            <p:cNvSpPr/>
            <p:nvPr/>
          </p:nvSpPr>
          <p:spPr>
            <a:xfrm>
              <a:off x="1995225" y="4292700"/>
              <a:ext cx="138800" cy="167700"/>
            </a:xfrm>
            <a:custGeom>
              <a:rect b="b" l="l" r="r" t="t"/>
              <a:pathLst>
                <a:path extrusionOk="0" h="6708" w="5552">
                  <a:moveTo>
                    <a:pt x="3239" y="1"/>
                  </a:moveTo>
                  <a:lnTo>
                    <a:pt x="1" y="2670"/>
                  </a:lnTo>
                  <a:lnTo>
                    <a:pt x="3879" y="6548"/>
                  </a:lnTo>
                  <a:cubicBezTo>
                    <a:pt x="3968" y="6655"/>
                    <a:pt x="4101" y="6708"/>
                    <a:pt x="4235" y="6708"/>
                  </a:cubicBezTo>
                  <a:cubicBezTo>
                    <a:pt x="4368" y="6708"/>
                    <a:pt x="4502" y="6655"/>
                    <a:pt x="4591" y="6548"/>
                  </a:cubicBezTo>
                  <a:lnTo>
                    <a:pt x="5338" y="5801"/>
                  </a:lnTo>
                  <a:cubicBezTo>
                    <a:pt x="5480" y="5658"/>
                    <a:pt x="5551" y="5409"/>
                    <a:pt x="5445" y="5231"/>
                  </a:cubicBezTo>
                  <a:lnTo>
                    <a:pt x="5445" y="5231"/>
                  </a:lnTo>
                  <a:lnTo>
                    <a:pt x="5445" y="5267"/>
                  </a:lnTo>
                  <a:lnTo>
                    <a:pt x="32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1"/>
            <p:cNvSpPr/>
            <p:nvPr/>
          </p:nvSpPr>
          <p:spPr>
            <a:xfrm>
              <a:off x="1780850" y="4135325"/>
              <a:ext cx="345175" cy="337275"/>
            </a:xfrm>
            <a:custGeom>
              <a:rect b="b" l="l" r="r" t="t"/>
              <a:pathLst>
                <a:path extrusionOk="0" h="13491" w="13807">
                  <a:moveTo>
                    <a:pt x="11710" y="0"/>
                  </a:moveTo>
                  <a:cubicBezTo>
                    <a:pt x="10574" y="0"/>
                    <a:pt x="9474" y="518"/>
                    <a:pt x="8718" y="1457"/>
                  </a:cubicBezTo>
                  <a:lnTo>
                    <a:pt x="3772" y="7399"/>
                  </a:lnTo>
                  <a:lnTo>
                    <a:pt x="2242" y="6616"/>
                  </a:lnTo>
                  <a:cubicBezTo>
                    <a:pt x="2162" y="6576"/>
                    <a:pt x="2082" y="6556"/>
                    <a:pt x="2004" y="6556"/>
                  </a:cubicBezTo>
                  <a:cubicBezTo>
                    <a:pt x="1874" y="6556"/>
                    <a:pt x="1749" y="6612"/>
                    <a:pt x="1638" y="6723"/>
                  </a:cubicBezTo>
                  <a:lnTo>
                    <a:pt x="179" y="8182"/>
                  </a:lnTo>
                  <a:cubicBezTo>
                    <a:pt x="72" y="8324"/>
                    <a:pt x="1" y="8466"/>
                    <a:pt x="36" y="8644"/>
                  </a:cubicBezTo>
                  <a:cubicBezTo>
                    <a:pt x="36" y="8787"/>
                    <a:pt x="143" y="8929"/>
                    <a:pt x="321" y="9036"/>
                  </a:cubicBezTo>
                  <a:lnTo>
                    <a:pt x="3096" y="10423"/>
                  </a:lnTo>
                  <a:lnTo>
                    <a:pt x="4484" y="13199"/>
                  </a:lnTo>
                  <a:cubicBezTo>
                    <a:pt x="4589" y="13388"/>
                    <a:pt x="4782" y="13491"/>
                    <a:pt x="4974" y="13491"/>
                  </a:cubicBezTo>
                  <a:cubicBezTo>
                    <a:pt x="5105" y="13491"/>
                    <a:pt x="5236" y="13442"/>
                    <a:pt x="5338" y="13341"/>
                  </a:cubicBezTo>
                  <a:lnTo>
                    <a:pt x="6797" y="11882"/>
                  </a:lnTo>
                  <a:cubicBezTo>
                    <a:pt x="6975" y="11704"/>
                    <a:pt x="7010" y="11455"/>
                    <a:pt x="6903" y="11277"/>
                  </a:cubicBezTo>
                  <a:lnTo>
                    <a:pt x="6121" y="9747"/>
                  </a:lnTo>
                  <a:lnTo>
                    <a:pt x="12027" y="4766"/>
                  </a:lnTo>
                  <a:cubicBezTo>
                    <a:pt x="13308" y="3770"/>
                    <a:pt x="13806" y="2062"/>
                    <a:pt x="13308" y="532"/>
                  </a:cubicBezTo>
                  <a:cubicBezTo>
                    <a:pt x="13237" y="354"/>
                    <a:pt x="13130" y="247"/>
                    <a:pt x="12952" y="212"/>
                  </a:cubicBezTo>
                  <a:cubicBezTo>
                    <a:pt x="12543" y="69"/>
                    <a:pt x="12124" y="0"/>
                    <a:pt x="117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3" name="Google Shape;2143;p71"/>
          <p:cNvGrpSpPr/>
          <p:nvPr/>
        </p:nvGrpSpPr>
        <p:grpSpPr>
          <a:xfrm>
            <a:off x="1353675" y="3036634"/>
            <a:ext cx="462375" cy="444200"/>
            <a:chOff x="3953950" y="1894450"/>
            <a:chExt cx="462375" cy="444200"/>
          </a:xfrm>
        </p:grpSpPr>
        <p:sp>
          <p:nvSpPr>
            <p:cNvPr id="2144" name="Google Shape;2144;p71"/>
            <p:cNvSpPr/>
            <p:nvPr/>
          </p:nvSpPr>
          <p:spPr>
            <a:xfrm>
              <a:off x="4214600" y="2182775"/>
              <a:ext cx="201725" cy="155875"/>
            </a:xfrm>
            <a:custGeom>
              <a:rect b="b" l="l" r="r" t="t"/>
              <a:pathLst>
                <a:path extrusionOk="0" h="6235" w="8069">
                  <a:moveTo>
                    <a:pt x="5310" y="1544"/>
                  </a:moveTo>
                  <a:cubicBezTo>
                    <a:pt x="5711" y="1544"/>
                    <a:pt x="6048" y="2073"/>
                    <a:pt x="5693" y="2456"/>
                  </a:cubicBezTo>
                  <a:lnTo>
                    <a:pt x="5017" y="3132"/>
                  </a:lnTo>
                  <a:lnTo>
                    <a:pt x="5693" y="3808"/>
                  </a:lnTo>
                  <a:cubicBezTo>
                    <a:pt x="5871" y="3986"/>
                    <a:pt x="5871" y="4341"/>
                    <a:pt x="5693" y="4555"/>
                  </a:cubicBezTo>
                  <a:cubicBezTo>
                    <a:pt x="5586" y="4644"/>
                    <a:pt x="5453" y="4688"/>
                    <a:pt x="5319" y="4688"/>
                  </a:cubicBezTo>
                  <a:cubicBezTo>
                    <a:pt x="5186" y="4688"/>
                    <a:pt x="5053" y="4644"/>
                    <a:pt x="4946" y="4555"/>
                  </a:cubicBezTo>
                  <a:lnTo>
                    <a:pt x="4270" y="3879"/>
                  </a:lnTo>
                  <a:lnTo>
                    <a:pt x="3594" y="4555"/>
                  </a:lnTo>
                  <a:cubicBezTo>
                    <a:pt x="3480" y="4660"/>
                    <a:pt x="3356" y="4705"/>
                    <a:pt x="3237" y="4705"/>
                  </a:cubicBezTo>
                  <a:cubicBezTo>
                    <a:pt x="2833" y="4705"/>
                    <a:pt x="2489" y="4192"/>
                    <a:pt x="2847" y="3808"/>
                  </a:cubicBezTo>
                  <a:lnTo>
                    <a:pt x="3523" y="3132"/>
                  </a:lnTo>
                  <a:lnTo>
                    <a:pt x="2847" y="2456"/>
                  </a:lnTo>
                  <a:cubicBezTo>
                    <a:pt x="2669" y="2242"/>
                    <a:pt x="2669" y="1922"/>
                    <a:pt x="2847" y="1708"/>
                  </a:cubicBezTo>
                  <a:cubicBezTo>
                    <a:pt x="2953" y="1619"/>
                    <a:pt x="3087" y="1575"/>
                    <a:pt x="3220" y="1575"/>
                  </a:cubicBezTo>
                  <a:cubicBezTo>
                    <a:pt x="3354" y="1575"/>
                    <a:pt x="3487" y="1619"/>
                    <a:pt x="3594" y="1708"/>
                  </a:cubicBezTo>
                  <a:lnTo>
                    <a:pt x="4270" y="2384"/>
                  </a:lnTo>
                  <a:lnTo>
                    <a:pt x="4946" y="1708"/>
                  </a:lnTo>
                  <a:cubicBezTo>
                    <a:pt x="5062" y="1593"/>
                    <a:pt x="5189" y="1544"/>
                    <a:pt x="5310" y="1544"/>
                  </a:cubicBezTo>
                  <a:close/>
                  <a:moveTo>
                    <a:pt x="4270" y="1"/>
                  </a:moveTo>
                  <a:cubicBezTo>
                    <a:pt x="1210" y="1"/>
                    <a:pt x="0" y="3986"/>
                    <a:pt x="2526" y="5693"/>
                  </a:cubicBezTo>
                  <a:cubicBezTo>
                    <a:pt x="3089" y="6069"/>
                    <a:pt x="3684" y="6234"/>
                    <a:pt x="4258" y="6234"/>
                  </a:cubicBezTo>
                  <a:cubicBezTo>
                    <a:pt x="6298" y="6234"/>
                    <a:pt x="8068" y="4143"/>
                    <a:pt x="7152" y="1922"/>
                  </a:cubicBezTo>
                  <a:cubicBezTo>
                    <a:pt x="6689" y="748"/>
                    <a:pt x="5551" y="1"/>
                    <a:pt x="42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1"/>
            <p:cNvSpPr/>
            <p:nvPr/>
          </p:nvSpPr>
          <p:spPr>
            <a:xfrm>
              <a:off x="4094500" y="1894450"/>
              <a:ext cx="102325" cy="58850"/>
            </a:xfrm>
            <a:custGeom>
              <a:rect b="b" l="l" r="r" t="t"/>
              <a:pathLst>
                <a:path extrusionOk="0" h="2354" w="4093">
                  <a:moveTo>
                    <a:pt x="2378" y="1"/>
                  </a:moveTo>
                  <a:cubicBezTo>
                    <a:pt x="1938" y="1"/>
                    <a:pt x="1503" y="175"/>
                    <a:pt x="1175" y="504"/>
                  </a:cubicBezTo>
                  <a:lnTo>
                    <a:pt x="1" y="1749"/>
                  </a:lnTo>
                  <a:lnTo>
                    <a:pt x="3701" y="2354"/>
                  </a:lnTo>
                  <a:cubicBezTo>
                    <a:pt x="4092" y="1678"/>
                    <a:pt x="3915" y="788"/>
                    <a:pt x="3310" y="290"/>
                  </a:cubicBezTo>
                  <a:cubicBezTo>
                    <a:pt x="3024" y="94"/>
                    <a:pt x="2699" y="1"/>
                    <a:pt x="23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1"/>
            <p:cNvSpPr/>
            <p:nvPr/>
          </p:nvSpPr>
          <p:spPr>
            <a:xfrm>
              <a:off x="3953950" y="2105400"/>
              <a:ext cx="117450" cy="84525"/>
            </a:xfrm>
            <a:custGeom>
              <a:rect b="b" l="l" r="r" t="t"/>
              <a:pathLst>
                <a:path extrusionOk="0" h="3381" w="4698">
                  <a:moveTo>
                    <a:pt x="2171" y="0"/>
                  </a:moveTo>
                  <a:cubicBezTo>
                    <a:pt x="1993" y="0"/>
                    <a:pt x="1851" y="36"/>
                    <a:pt x="1709" y="178"/>
                  </a:cubicBezTo>
                  <a:lnTo>
                    <a:pt x="179" y="1637"/>
                  </a:lnTo>
                  <a:cubicBezTo>
                    <a:pt x="1" y="1850"/>
                    <a:pt x="1" y="2170"/>
                    <a:pt x="179" y="2384"/>
                  </a:cubicBezTo>
                  <a:cubicBezTo>
                    <a:pt x="250" y="2420"/>
                    <a:pt x="286" y="2455"/>
                    <a:pt x="321" y="2491"/>
                  </a:cubicBezTo>
                  <a:lnTo>
                    <a:pt x="2171" y="3380"/>
                  </a:lnTo>
                  <a:lnTo>
                    <a:pt x="4698" y="427"/>
                  </a:lnTo>
                  <a:lnTo>
                    <a:pt x="21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1"/>
            <p:cNvSpPr/>
            <p:nvPr/>
          </p:nvSpPr>
          <p:spPr>
            <a:xfrm>
              <a:off x="4082950" y="2200575"/>
              <a:ext cx="83625" cy="115300"/>
            </a:xfrm>
            <a:custGeom>
              <a:rect b="b" l="l" r="r" t="t"/>
              <a:pathLst>
                <a:path extrusionOk="0" h="4612" w="3345">
                  <a:moveTo>
                    <a:pt x="2918" y="0"/>
                  </a:moveTo>
                  <a:lnTo>
                    <a:pt x="0" y="2526"/>
                  </a:lnTo>
                  <a:lnTo>
                    <a:pt x="890" y="4341"/>
                  </a:lnTo>
                  <a:cubicBezTo>
                    <a:pt x="970" y="4521"/>
                    <a:pt x="1140" y="4611"/>
                    <a:pt x="1318" y="4611"/>
                  </a:cubicBezTo>
                  <a:cubicBezTo>
                    <a:pt x="1456" y="4611"/>
                    <a:pt x="1599" y="4557"/>
                    <a:pt x="1708" y="4448"/>
                  </a:cubicBezTo>
                  <a:lnTo>
                    <a:pt x="3202" y="2989"/>
                  </a:lnTo>
                  <a:cubicBezTo>
                    <a:pt x="3309" y="2882"/>
                    <a:pt x="3345" y="2704"/>
                    <a:pt x="3345" y="2562"/>
                  </a:cubicBezTo>
                  <a:lnTo>
                    <a:pt x="29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1"/>
            <p:cNvSpPr/>
            <p:nvPr/>
          </p:nvSpPr>
          <p:spPr>
            <a:xfrm>
              <a:off x="4200350" y="2074250"/>
              <a:ext cx="104100" cy="138800"/>
            </a:xfrm>
            <a:custGeom>
              <a:rect b="b" l="l" r="r" t="t"/>
              <a:pathLst>
                <a:path extrusionOk="0" h="5552" w="4164">
                  <a:moveTo>
                    <a:pt x="3594" y="1"/>
                  </a:moveTo>
                  <a:lnTo>
                    <a:pt x="1" y="3594"/>
                  </a:lnTo>
                  <a:lnTo>
                    <a:pt x="1104" y="5551"/>
                  </a:lnTo>
                  <a:cubicBezTo>
                    <a:pt x="1709" y="4377"/>
                    <a:pt x="2847" y="3559"/>
                    <a:pt x="4164" y="3345"/>
                  </a:cubicBezTo>
                  <a:lnTo>
                    <a:pt x="35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1"/>
            <p:cNvSpPr/>
            <p:nvPr/>
          </p:nvSpPr>
          <p:spPr>
            <a:xfrm>
              <a:off x="4023350" y="1913475"/>
              <a:ext cx="338925" cy="332825"/>
            </a:xfrm>
            <a:custGeom>
              <a:rect b="b" l="l" r="r" t="t"/>
              <a:pathLst>
                <a:path extrusionOk="0" h="13313" w="13557">
                  <a:moveTo>
                    <a:pt x="11831" y="0"/>
                  </a:moveTo>
                  <a:cubicBezTo>
                    <a:pt x="11422" y="0"/>
                    <a:pt x="11012" y="152"/>
                    <a:pt x="10710" y="454"/>
                  </a:cubicBezTo>
                  <a:lnTo>
                    <a:pt x="4448" y="6752"/>
                  </a:lnTo>
                  <a:lnTo>
                    <a:pt x="356" y="11520"/>
                  </a:lnTo>
                  <a:cubicBezTo>
                    <a:pt x="0" y="11947"/>
                    <a:pt x="0" y="12587"/>
                    <a:pt x="427" y="13014"/>
                  </a:cubicBezTo>
                  <a:cubicBezTo>
                    <a:pt x="627" y="13214"/>
                    <a:pt x="893" y="13312"/>
                    <a:pt x="1162" y="13312"/>
                  </a:cubicBezTo>
                  <a:cubicBezTo>
                    <a:pt x="1418" y="13312"/>
                    <a:pt x="1678" y="13223"/>
                    <a:pt x="1886" y="13050"/>
                  </a:cubicBezTo>
                  <a:lnTo>
                    <a:pt x="6689" y="8922"/>
                  </a:lnTo>
                  <a:lnTo>
                    <a:pt x="12952" y="2660"/>
                  </a:lnTo>
                  <a:cubicBezTo>
                    <a:pt x="13556" y="2055"/>
                    <a:pt x="13556" y="1059"/>
                    <a:pt x="12952" y="454"/>
                  </a:cubicBezTo>
                  <a:cubicBezTo>
                    <a:pt x="12649" y="152"/>
                    <a:pt x="12240" y="0"/>
                    <a:pt x="118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1"/>
            <p:cNvSpPr/>
            <p:nvPr/>
          </p:nvSpPr>
          <p:spPr>
            <a:xfrm>
              <a:off x="3974425" y="1951275"/>
              <a:ext cx="223300" cy="120325"/>
            </a:xfrm>
            <a:custGeom>
              <a:rect b="b" l="l" r="r" t="t"/>
              <a:pathLst>
                <a:path extrusionOk="0" h="4813" w="8932">
                  <a:moveTo>
                    <a:pt x="143" y="1896"/>
                  </a:moveTo>
                  <a:lnTo>
                    <a:pt x="178" y="1931"/>
                  </a:lnTo>
                  <a:cubicBezTo>
                    <a:pt x="174" y="1927"/>
                    <a:pt x="170" y="1922"/>
                    <a:pt x="166" y="1918"/>
                  </a:cubicBezTo>
                  <a:lnTo>
                    <a:pt x="166" y="1918"/>
                  </a:lnTo>
                  <a:cubicBezTo>
                    <a:pt x="158" y="1911"/>
                    <a:pt x="151" y="1903"/>
                    <a:pt x="143" y="1896"/>
                  </a:cubicBezTo>
                  <a:close/>
                  <a:moveTo>
                    <a:pt x="1546" y="0"/>
                  </a:moveTo>
                  <a:cubicBezTo>
                    <a:pt x="1409" y="0"/>
                    <a:pt x="1292" y="64"/>
                    <a:pt x="1174" y="152"/>
                  </a:cubicBezTo>
                  <a:lnTo>
                    <a:pt x="178" y="1184"/>
                  </a:lnTo>
                  <a:cubicBezTo>
                    <a:pt x="36" y="1290"/>
                    <a:pt x="0" y="1468"/>
                    <a:pt x="36" y="1611"/>
                  </a:cubicBezTo>
                  <a:cubicBezTo>
                    <a:pt x="36" y="1713"/>
                    <a:pt x="69" y="1816"/>
                    <a:pt x="166" y="1918"/>
                  </a:cubicBezTo>
                  <a:lnTo>
                    <a:pt x="166" y="1918"/>
                  </a:lnTo>
                  <a:cubicBezTo>
                    <a:pt x="195" y="1946"/>
                    <a:pt x="229" y="1974"/>
                    <a:pt x="285" y="2002"/>
                  </a:cubicBezTo>
                  <a:lnTo>
                    <a:pt x="5337" y="4813"/>
                  </a:lnTo>
                  <a:lnTo>
                    <a:pt x="8931" y="1219"/>
                  </a:lnTo>
                  <a:lnTo>
                    <a:pt x="1637" y="10"/>
                  </a:lnTo>
                  <a:cubicBezTo>
                    <a:pt x="1605" y="3"/>
                    <a:pt x="1575" y="0"/>
                    <a:pt x="15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1"/>
            <p:cNvSpPr/>
            <p:nvPr/>
          </p:nvSpPr>
          <p:spPr>
            <a:xfrm>
              <a:off x="4318675" y="2078900"/>
              <a:ext cx="74325" cy="81675"/>
            </a:xfrm>
            <a:custGeom>
              <a:rect b="b" l="l" r="r" t="t"/>
              <a:pathLst>
                <a:path extrusionOk="0" h="3267" w="2973">
                  <a:moveTo>
                    <a:pt x="811" y="1"/>
                  </a:moveTo>
                  <a:cubicBezTo>
                    <a:pt x="549" y="1"/>
                    <a:pt x="273" y="74"/>
                    <a:pt x="0" y="242"/>
                  </a:cubicBezTo>
                  <a:lnTo>
                    <a:pt x="463" y="3124"/>
                  </a:lnTo>
                  <a:cubicBezTo>
                    <a:pt x="747" y="3124"/>
                    <a:pt x="1032" y="3195"/>
                    <a:pt x="1317" y="3266"/>
                  </a:cubicBezTo>
                  <a:lnTo>
                    <a:pt x="1886" y="2697"/>
                  </a:lnTo>
                  <a:cubicBezTo>
                    <a:pt x="2972" y="1640"/>
                    <a:pt x="2047" y="1"/>
                    <a:pt x="8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2" name="Google Shape;2152;p71"/>
          <p:cNvGrpSpPr/>
          <p:nvPr/>
        </p:nvGrpSpPr>
        <p:grpSpPr>
          <a:xfrm>
            <a:off x="7395325" y="3062884"/>
            <a:ext cx="444775" cy="391725"/>
            <a:chOff x="1007875" y="3339150"/>
            <a:chExt cx="444775" cy="391725"/>
          </a:xfrm>
        </p:grpSpPr>
        <p:sp>
          <p:nvSpPr>
            <p:cNvPr id="2153" name="Google Shape;2153;p71"/>
            <p:cNvSpPr/>
            <p:nvPr/>
          </p:nvSpPr>
          <p:spPr>
            <a:xfrm>
              <a:off x="1339650" y="3678950"/>
              <a:ext cx="61400" cy="51925"/>
            </a:xfrm>
            <a:custGeom>
              <a:rect b="b" l="l" r="r" t="t"/>
              <a:pathLst>
                <a:path extrusionOk="0" h="2077" w="2456">
                  <a:moveTo>
                    <a:pt x="1424" y="0"/>
                  </a:moveTo>
                  <a:cubicBezTo>
                    <a:pt x="463" y="0"/>
                    <a:pt x="1" y="1103"/>
                    <a:pt x="677" y="1779"/>
                  </a:cubicBezTo>
                  <a:cubicBezTo>
                    <a:pt x="882" y="1984"/>
                    <a:pt x="1138" y="2076"/>
                    <a:pt x="1391" y="2076"/>
                  </a:cubicBezTo>
                  <a:cubicBezTo>
                    <a:pt x="1929" y="2076"/>
                    <a:pt x="2456" y="1661"/>
                    <a:pt x="2456" y="1032"/>
                  </a:cubicBezTo>
                  <a:cubicBezTo>
                    <a:pt x="2456" y="463"/>
                    <a:pt x="1993" y="0"/>
                    <a:pt x="14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1"/>
            <p:cNvSpPr/>
            <p:nvPr/>
          </p:nvSpPr>
          <p:spPr>
            <a:xfrm>
              <a:off x="1196450" y="3678950"/>
              <a:ext cx="60500" cy="51925"/>
            </a:xfrm>
            <a:custGeom>
              <a:rect b="b" l="l" r="r" t="t"/>
              <a:pathLst>
                <a:path extrusionOk="0" h="2077" w="2420">
                  <a:moveTo>
                    <a:pt x="1388" y="0"/>
                  </a:moveTo>
                  <a:cubicBezTo>
                    <a:pt x="463" y="0"/>
                    <a:pt x="0" y="1103"/>
                    <a:pt x="641" y="1779"/>
                  </a:cubicBezTo>
                  <a:cubicBezTo>
                    <a:pt x="857" y="1984"/>
                    <a:pt x="1117" y="2076"/>
                    <a:pt x="1371" y="2076"/>
                  </a:cubicBezTo>
                  <a:cubicBezTo>
                    <a:pt x="1910" y="2076"/>
                    <a:pt x="2420" y="1661"/>
                    <a:pt x="2420" y="1032"/>
                  </a:cubicBezTo>
                  <a:cubicBezTo>
                    <a:pt x="2420" y="463"/>
                    <a:pt x="1957" y="0"/>
                    <a:pt x="1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1"/>
            <p:cNvSpPr/>
            <p:nvPr/>
          </p:nvSpPr>
          <p:spPr>
            <a:xfrm>
              <a:off x="1322750" y="3496600"/>
              <a:ext cx="129900" cy="208175"/>
            </a:xfrm>
            <a:custGeom>
              <a:rect b="b" l="l" r="r" t="t"/>
              <a:pathLst>
                <a:path extrusionOk="0" h="8327" w="5196">
                  <a:moveTo>
                    <a:pt x="1" y="0"/>
                  </a:moveTo>
                  <a:lnTo>
                    <a:pt x="1" y="8326"/>
                  </a:lnTo>
                  <a:cubicBezTo>
                    <a:pt x="1" y="6938"/>
                    <a:pt x="1041" y="6245"/>
                    <a:pt x="2082" y="6245"/>
                  </a:cubicBezTo>
                  <a:cubicBezTo>
                    <a:pt x="3123" y="6245"/>
                    <a:pt x="4164" y="6938"/>
                    <a:pt x="4164" y="8326"/>
                  </a:cubicBezTo>
                  <a:lnTo>
                    <a:pt x="4662" y="8326"/>
                  </a:lnTo>
                  <a:cubicBezTo>
                    <a:pt x="4946" y="8326"/>
                    <a:pt x="5195" y="8077"/>
                    <a:pt x="5195" y="7792"/>
                  </a:cubicBezTo>
                  <a:lnTo>
                    <a:pt x="5195" y="6262"/>
                  </a:lnTo>
                  <a:lnTo>
                    <a:pt x="3630" y="6262"/>
                  </a:lnTo>
                  <a:cubicBezTo>
                    <a:pt x="2954" y="6227"/>
                    <a:pt x="2954" y="5195"/>
                    <a:pt x="3630" y="5195"/>
                  </a:cubicBezTo>
                  <a:lnTo>
                    <a:pt x="5195" y="5195"/>
                  </a:lnTo>
                  <a:lnTo>
                    <a:pt x="5195" y="4163"/>
                  </a:lnTo>
                  <a:lnTo>
                    <a:pt x="1566" y="4163"/>
                  </a:lnTo>
                  <a:cubicBezTo>
                    <a:pt x="1246" y="4163"/>
                    <a:pt x="1032" y="3914"/>
                    <a:pt x="1032" y="3629"/>
                  </a:cubicBezTo>
                  <a:lnTo>
                    <a:pt x="10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1"/>
            <p:cNvSpPr/>
            <p:nvPr/>
          </p:nvSpPr>
          <p:spPr>
            <a:xfrm>
              <a:off x="1200900" y="3469900"/>
              <a:ext cx="95200" cy="130800"/>
            </a:xfrm>
            <a:custGeom>
              <a:rect b="b" l="l" r="r" t="t"/>
              <a:pathLst>
                <a:path extrusionOk="0" h="5232" w="3808">
                  <a:moveTo>
                    <a:pt x="3131" y="1"/>
                  </a:moveTo>
                  <a:lnTo>
                    <a:pt x="0" y="5231"/>
                  </a:lnTo>
                  <a:lnTo>
                    <a:pt x="3807" y="5231"/>
                  </a:lnTo>
                  <a:lnTo>
                    <a:pt x="38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1"/>
            <p:cNvSpPr/>
            <p:nvPr/>
          </p:nvSpPr>
          <p:spPr>
            <a:xfrm>
              <a:off x="1138625" y="3626475"/>
              <a:ext cx="157475" cy="78300"/>
            </a:xfrm>
            <a:custGeom>
              <a:rect b="b" l="l" r="r" t="t"/>
              <a:pathLst>
                <a:path extrusionOk="0" h="3132" w="6299">
                  <a:moveTo>
                    <a:pt x="1886" y="0"/>
                  </a:moveTo>
                  <a:lnTo>
                    <a:pt x="0" y="3131"/>
                  </a:lnTo>
                  <a:lnTo>
                    <a:pt x="1602" y="3131"/>
                  </a:lnTo>
                  <a:cubicBezTo>
                    <a:pt x="1602" y="1743"/>
                    <a:pt x="2651" y="1050"/>
                    <a:pt x="3701" y="1050"/>
                  </a:cubicBezTo>
                  <a:cubicBezTo>
                    <a:pt x="4750" y="1050"/>
                    <a:pt x="5800" y="1743"/>
                    <a:pt x="5800" y="3131"/>
                  </a:cubicBezTo>
                  <a:lnTo>
                    <a:pt x="6298" y="3131"/>
                  </a:lnTo>
                  <a:lnTo>
                    <a:pt x="62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1"/>
            <p:cNvSpPr/>
            <p:nvPr/>
          </p:nvSpPr>
          <p:spPr>
            <a:xfrm>
              <a:off x="1007875" y="3339150"/>
              <a:ext cx="444775" cy="391400"/>
            </a:xfrm>
            <a:custGeom>
              <a:rect b="b" l="l" r="r" t="t"/>
              <a:pathLst>
                <a:path extrusionOk="0" h="15656" w="17791">
                  <a:moveTo>
                    <a:pt x="11528" y="1068"/>
                  </a:moveTo>
                  <a:lnTo>
                    <a:pt x="11528" y="2100"/>
                  </a:lnTo>
                  <a:lnTo>
                    <a:pt x="9465" y="2100"/>
                  </a:lnTo>
                  <a:lnTo>
                    <a:pt x="9465" y="1068"/>
                  </a:lnTo>
                  <a:close/>
                  <a:moveTo>
                    <a:pt x="14695" y="1068"/>
                  </a:moveTo>
                  <a:lnTo>
                    <a:pt x="14624" y="2100"/>
                  </a:lnTo>
                  <a:lnTo>
                    <a:pt x="12596" y="2100"/>
                  </a:lnTo>
                  <a:lnTo>
                    <a:pt x="12596" y="1068"/>
                  </a:lnTo>
                  <a:close/>
                  <a:moveTo>
                    <a:pt x="8397" y="1388"/>
                  </a:moveTo>
                  <a:lnTo>
                    <a:pt x="8397" y="3238"/>
                  </a:lnTo>
                  <a:lnTo>
                    <a:pt x="7365" y="4982"/>
                  </a:lnTo>
                  <a:lnTo>
                    <a:pt x="7365" y="3132"/>
                  </a:lnTo>
                  <a:lnTo>
                    <a:pt x="8397" y="1388"/>
                  </a:lnTo>
                  <a:close/>
                  <a:moveTo>
                    <a:pt x="6333" y="4875"/>
                  </a:moveTo>
                  <a:lnTo>
                    <a:pt x="6333" y="6725"/>
                  </a:lnTo>
                  <a:lnTo>
                    <a:pt x="5266" y="8469"/>
                  </a:lnTo>
                  <a:lnTo>
                    <a:pt x="5266" y="6618"/>
                  </a:lnTo>
                  <a:lnTo>
                    <a:pt x="6333" y="4875"/>
                  </a:lnTo>
                  <a:close/>
                  <a:moveTo>
                    <a:pt x="4234" y="8362"/>
                  </a:moveTo>
                  <a:lnTo>
                    <a:pt x="4234" y="10212"/>
                  </a:lnTo>
                  <a:lnTo>
                    <a:pt x="3202" y="11956"/>
                  </a:lnTo>
                  <a:lnTo>
                    <a:pt x="3202" y="10070"/>
                  </a:lnTo>
                  <a:lnTo>
                    <a:pt x="4234" y="8362"/>
                  </a:lnTo>
                  <a:close/>
                  <a:moveTo>
                    <a:pt x="2170" y="11493"/>
                  </a:moveTo>
                  <a:lnTo>
                    <a:pt x="2170" y="12560"/>
                  </a:lnTo>
                  <a:lnTo>
                    <a:pt x="1032" y="12560"/>
                  </a:lnTo>
                  <a:lnTo>
                    <a:pt x="1032" y="11493"/>
                  </a:lnTo>
                  <a:close/>
                  <a:moveTo>
                    <a:pt x="8290" y="0"/>
                  </a:moveTo>
                  <a:cubicBezTo>
                    <a:pt x="8112" y="0"/>
                    <a:pt x="7935" y="107"/>
                    <a:pt x="7863" y="285"/>
                  </a:cubicBezTo>
                  <a:lnTo>
                    <a:pt x="1779" y="10461"/>
                  </a:lnTo>
                  <a:lnTo>
                    <a:pt x="534" y="10461"/>
                  </a:lnTo>
                  <a:cubicBezTo>
                    <a:pt x="213" y="10461"/>
                    <a:pt x="0" y="10675"/>
                    <a:pt x="0" y="10959"/>
                  </a:cubicBezTo>
                  <a:lnTo>
                    <a:pt x="0" y="15158"/>
                  </a:lnTo>
                  <a:cubicBezTo>
                    <a:pt x="0" y="15442"/>
                    <a:pt x="249" y="15656"/>
                    <a:pt x="534" y="15656"/>
                  </a:cubicBezTo>
                  <a:lnTo>
                    <a:pt x="3131" y="15656"/>
                  </a:lnTo>
                  <a:cubicBezTo>
                    <a:pt x="3309" y="15656"/>
                    <a:pt x="3451" y="15549"/>
                    <a:pt x="3558" y="15407"/>
                  </a:cubicBezTo>
                  <a:lnTo>
                    <a:pt x="10105" y="4448"/>
                  </a:lnTo>
                  <a:cubicBezTo>
                    <a:pt x="10212" y="4306"/>
                    <a:pt x="10390" y="4199"/>
                    <a:pt x="10568" y="4199"/>
                  </a:cubicBezTo>
                  <a:lnTo>
                    <a:pt x="17257" y="4199"/>
                  </a:lnTo>
                  <a:cubicBezTo>
                    <a:pt x="17541" y="4199"/>
                    <a:pt x="17790" y="3950"/>
                    <a:pt x="17790" y="3665"/>
                  </a:cubicBezTo>
                  <a:lnTo>
                    <a:pt x="17790" y="2633"/>
                  </a:lnTo>
                  <a:cubicBezTo>
                    <a:pt x="17790" y="2349"/>
                    <a:pt x="17577" y="2100"/>
                    <a:pt x="17257" y="2100"/>
                  </a:cubicBezTo>
                  <a:lnTo>
                    <a:pt x="15691" y="2100"/>
                  </a:lnTo>
                  <a:lnTo>
                    <a:pt x="15691" y="534"/>
                  </a:lnTo>
                  <a:cubicBezTo>
                    <a:pt x="15691" y="250"/>
                    <a:pt x="15478" y="0"/>
                    <a:pt x="15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1"/>
            <p:cNvSpPr/>
            <p:nvPr/>
          </p:nvSpPr>
          <p:spPr>
            <a:xfrm>
              <a:off x="1375225" y="3495700"/>
              <a:ext cx="73875" cy="78300"/>
            </a:xfrm>
            <a:custGeom>
              <a:rect b="b" l="l" r="r" t="t"/>
              <a:pathLst>
                <a:path extrusionOk="0" h="3132" w="2955">
                  <a:moveTo>
                    <a:pt x="1531" y="1"/>
                  </a:moveTo>
                  <a:lnTo>
                    <a:pt x="1531" y="36"/>
                  </a:lnTo>
                  <a:lnTo>
                    <a:pt x="1" y="36"/>
                  </a:lnTo>
                  <a:lnTo>
                    <a:pt x="1" y="3132"/>
                  </a:lnTo>
                  <a:lnTo>
                    <a:pt x="2954" y="3132"/>
                  </a:lnTo>
                  <a:lnTo>
                    <a:pt x="2029" y="356"/>
                  </a:lnTo>
                  <a:cubicBezTo>
                    <a:pt x="1958" y="143"/>
                    <a:pt x="1780" y="1"/>
                    <a:pt x="15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0" name="Google Shape;2160;p71"/>
          <p:cNvSpPr txBox="1"/>
          <p:nvPr/>
        </p:nvSpPr>
        <p:spPr>
          <a:xfrm>
            <a:off x="473663" y="2325918"/>
            <a:ext cx="2222400" cy="607800"/>
          </a:xfrm>
          <a:prstGeom prst="rect">
            <a:avLst/>
          </a:prstGeom>
          <a:solidFill>
            <a:schemeClr val="dk1"/>
          </a:solidFill>
          <a:ln>
            <a:noFill/>
          </a:ln>
        </p:spPr>
        <p:txBody>
          <a:bodyPr anchorCtr="0" anchor="ctr" bIns="91425" lIns="91425" spcFirstLastPara="1" rIns="91425" wrap="square" tIns="91425">
            <a:noAutofit/>
          </a:bodyPr>
          <a:lstStyle/>
          <a:p>
            <a:pPr indent="0" lvl="0" marL="457200" rtl="0" algn="just">
              <a:spcBef>
                <a:spcPts val="0"/>
              </a:spcBef>
              <a:spcAft>
                <a:spcPts val="0"/>
              </a:spcAft>
              <a:buNone/>
            </a:pPr>
            <a:r>
              <a:rPr lang="en" sz="1500">
                <a:solidFill>
                  <a:schemeClr val="lt1"/>
                </a:solidFill>
                <a:latin typeface="Raleway"/>
                <a:ea typeface="Raleway"/>
                <a:cs typeface="Raleway"/>
                <a:sym typeface="Raleway"/>
              </a:rPr>
              <a:t>Cancellations</a:t>
            </a:r>
            <a:endParaRPr>
              <a:solidFill>
                <a:schemeClr val="lt1"/>
              </a:solidFill>
            </a:endParaRPr>
          </a:p>
        </p:txBody>
      </p:sp>
      <p:sp>
        <p:nvSpPr>
          <p:cNvPr id="2161" name="Google Shape;2161;p71"/>
          <p:cNvSpPr txBox="1"/>
          <p:nvPr/>
        </p:nvSpPr>
        <p:spPr>
          <a:xfrm>
            <a:off x="3361300" y="2350800"/>
            <a:ext cx="2562300" cy="572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aleway"/>
                <a:ea typeface="Raleway"/>
                <a:cs typeface="Raleway"/>
                <a:sym typeface="Raleway"/>
              </a:rPr>
              <a:t>      Arrival and departure </a:t>
            </a:r>
            <a:endParaRPr sz="1500">
              <a:solidFill>
                <a:schemeClr val="lt1"/>
              </a:solidFill>
              <a:latin typeface="Raleway"/>
              <a:ea typeface="Raleway"/>
              <a:cs typeface="Raleway"/>
              <a:sym typeface="Raleway"/>
            </a:endParaRPr>
          </a:p>
          <a:p>
            <a:pPr indent="457200" lvl="0" marL="457200" rtl="0" algn="l">
              <a:spcBef>
                <a:spcPts val="0"/>
              </a:spcBef>
              <a:spcAft>
                <a:spcPts val="0"/>
              </a:spcAft>
              <a:buNone/>
            </a:pPr>
            <a:r>
              <a:rPr lang="en" sz="1500">
                <a:solidFill>
                  <a:schemeClr val="lt1"/>
                </a:solidFill>
                <a:latin typeface="Raleway"/>
                <a:ea typeface="Raleway"/>
                <a:cs typeface="Raleway"/>
                <a:sym typeface="Raleway"/>
              </a:rPr>
              <a:t>delays</a:t>
            </a:r>
            <a:endParaRPr>
              <a:solidFill>
                <a:schemeClr val="lt1"/>
              </a:solidFill>
            </a:endParaRPr>
          </a:p>
        </p:txBody>
      </p:sp>
      <p:sp>
        <p:nvSpPr>
          <p:cNvPr id="2162" name="Google Shape;2162;p71"/>
          <p:cNvSpPr txBox="1"/>
          <p:nvPr/>
        </p:nvSpPr>
        <p:spPr>
          <a:xfrm>
            <a:off x="6506513" y="2350800"/>
            <a:ext cx="2222400" cy="572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aleway"/>
                <a:ea typeface="Raleway"/>
                <a:cs typeface="Raleway"/>
                <a:sym typeface="Raleway"/>
              </a:rPr>
              <a:t>      Taxi in &amp; out time</a:t>
            </a:r>
            <a:endParaRPr>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sp>
        <p:nvSpPr>
          <p:cNvPr id="2167" name="Google Shape;2167;p72"/>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Breakdown</a:t>
            </a:r>
            <a:r>
              <a:rPr lang="en">
                <a:solidFill>
                  <a:schemeClr val="lt1"/>
                </a:solidFill>
                <a:latin typeface="Raleway"/>
                <a:ea typeface="Raleway"/>
                <a:cs typeface="Raleway"/>
                <a:sym typeface="Raleway"/>
              </a:rPr>
              <a:t> of Cancellations</a:t>
            </a:r>
            <a:endParaRPr>
              <a:solidFill>
                <a:schemeClr val="dk2"/>
              </a:solidFill>
              <a:latin typeface="Raleway"/>
              <a:ea typeface="Raleway"/>
              <a:cs typeface="Raleway"/>
              <a:sym typeface="Raleway"/>
            </a:endParaRPr>
          </a:p>
        </p:txBody>
      </p:sp>
      <p:pic>
        <p:nvPicPr>
          <p:cNvPr id="2168" name="Google Shape;2168;p72"/>
          <p:cNvPicPr preferRelativeResize="0"/>
          <p:nvPr/>
        </p:nvPicPr>
        <p:blipFill rotWithShape="1">
          <a:blip r:embed="rId3">
            <a:alphaModFix/>
          </a:blip>
          <a:srcRect b="13222" l="28260" r="22054" t="17769"/>
          <a:stretch/>
        </p:blipFill>
        <p:spPr>
          <a:xfrm>
            <a:off x="-4626550" y="986713"/>
            <a:ext cx="4248151" cy="3751326"/>
          </a:xfrm>
          <a:prstGeom prst="rect">
            <a:avLst/>
          </a:prstGeom>
          <a:noFill/>
          <a:ln>
            <a:noFill/>
          </a:ln>
        </p:spPr>
      </p:pic>
      <p:pic>
        <p:nvPicPr>
          <p:cNvPr id="2169" name="Google Shape;2169;p72"/>
          <p:cNvPicPr preferRelativeResize="0"/>
          <p:nvPr/>
        </p:nvPicPr>
        <p:blipFill rotWithShape="1">
          <a:blip r:embed="rId3">
            <a:alphaModFix/>
          </a:blip>
          <a:srcRect b="71154" l="86033" r="4668" t="18250"/>
          <a:stretch/>
        </p:blipFill>
        <p:spPr>
          <a:xfrm>
            <a:off x="-1168975" y="2187925"/>
            <a:ext cx="790574" cy="572701"/>
          </a:xfrm>
          <a:prstGeom prst="rect">
            <a:avLst/>
          </a:prstGeom>
          <a:noFill/>
          <a:ln>
            <a:noFill/>
          </a:ln>
        </p:spPr>
      </p:pic>
      <p:sp>
        <p:nvSpPr>
          <p:cNvPr id="2170" name="Google Shape;2170;p72"/>
          <p:cNvSpPr txBox="1"/>
          <p:nvPr/>
        </p:nvSpPr>
        <p:spPr>
          <a:xfrm>
            <a:off x="4650975" y="1951463"/>
            <a:ext cx="3602400" cy="240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accent1"/>
                </a:solidFill>
                <a:latin typeface="Raleway"/>
                <a:ea typeface="Raleway"/>
                <a:cs typeface="Raleway"/>
                <a:sym typeface="Raleway"/>
              </a:rPr>
              <a:t>More than half</a:t>
            </a:r>
            <a:r>
              <a:rPr b="1" lang="en" sz="2400">
                <a:solidFill>
                  <a:srgbClr val="FF6B65"/>
                </a:solidFill>
                <a:latin typeface="Raleway"/>
                <a:ea typeface="Raleway"/>
                <a:cs typeface="Raleway"/>
                <a:sym typeface="Raleway"/>
              </a:rPr>
              <a:t> </a:t>
            </a:r>
            <a:r>
              <a:rPr lang="en" sz="2400">
                <a:latin typeface="Raleway"/>
                <a:ea typeface="Raleway"/>
                <a:cs typeface="Raleway"/>
                <a:sym typeface="Raleway"/>
              </a:rPr>
              <a:t>of the cancellations is due to weather, </a:t>
            </a:r>
            <a:endParaRPr sz="2400">
              <a:latin typeface="Raleway"/>
              <a:ea typeface="Raleway"/>
              <a:cs typeface="Raleway"/>
              <a:sym typeface="Raleway"/>
            </a:endParaRPr>
          </a:p>
          <a:p>
            <a:pPr indent="0" lvl="0" marL="0" rtl="0" algn="ctr">
              <a:spcBef>
                <a:spcPts val="0"/>
              </a:spcBef>
              <a:spcAft>
                <a:spcPts val="0"/>
              </a:spcAft>
              <a:buNone/>
            </a:pPr>
            <a:r>
              <a:rPr lang="en" sz="2400">
                <a:latin typeface="Raleway"/>
                <a:ea typeface="Raleway"/>
                <a:cs typeface="Raleway"/>
                <a:sym typeface="Raleway"/>
              </a:rPr>
              <a:t>and</a:t>
            </a:r>
            <a:r>
              <a:rPr b="1" lang="en" sz="2400">
                <a:solidFill>
                  <a:srgbClr val="FF0000"/>
                </a:solidFill>
                <a:latin typeface="Raleway"/>
                <a:ea typeface="Raleway"/>
                <a:cs typeface="Raleway"/>
                <a:sym typeface="Raleway"/>
              </a:rPr>
              <a:t> </a:t>
            </a:r>
            <a:r>
              <a:rPr b="1" lang="en" sz="2400">
                <a:solidFill>
                  <a:schemeClr val="accent1"/>
                </a:solidFill>
                <a:latin typeface="Raleway"/>
                <a:ea typeface="Raleway"/>
                <a:cs typeface="Raleway"/>
                <a:sym typeface="Raleway"/>
              </a:rPr>
              <a:t>more than one third</a:t>
            </a:r>
            <a:r>
              <a:rPr lang="en" sz="2400">
                <a:solidFill>
                  <a:srgbClr val="FF6B65"/>
                </a:solidFill>
                <a:latin typeface="Raleway"/>
                <a:ea typeface="Raleway"/>
                <a:cs typeface="Raleway"/>
                <a:sym typeface="Raleway"/>
              </a:rPr>
              <a:t> </a:t>
            </a:r>
            <a:r>
              <a:rPr lang="en" sz="2400">
                <a:latin typeface="Raleway"/>
                <a:ea typeface="Raleway"/>
                <a:cs typeface="Raleway"/>
                <a:sym typeface="Raleway"/>
              </a:rPr>
              <a:t>is due to airline/carriers issues.</a:t>
            </a:r>
            <a:endParaRPr sz="2400">
              <a:latin typeface="Raleway"/>
              <a:ea typeface="Raleway"/>
              <a:cs typeface="Raleway"/>
              <a:sym typeface="Raleway"/>
            </a:endParaRPr>
          </a:p>
        </p:txBody>
      </p:sp>
      <p:sp>
        <p:nvSpPr>
          <p:cNvPr id="2171" name="Google Shape;2171;p72"/>
          <p:cNvSpPr/>
          <p:nvPr/>
        </p:nvSpPr>
        <p:spPr>
          <a:xfrm>
            <a:off x="0" y="2922950"/>
            <a:ext cx="2152500" cy="2050500"/>
          </a:xfrm>
          <a:prstGeom prst="rect">
            <a:avLst/>
          </a:prstGeom>
          <a:solidFill>
            <a:srgbClr val="E3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2" name="Google Shape;2172;p72"/>
          <p:cNvPicPr preferRelativeResize="0"/>
          <p:nvPr/>
        </p:nvPicPr>
        <p:blipFill>
          <a:blip r:embed="rId4">
            <a:alphaModFix/>
          </a:blip>
          <a:stretch>
            <a:fillRect/>
          </a:stretch>
        </p:blipFill>
        <p:spPr>
          <a:xfrm>
            <a:off x="878925" y="1407250"/>
            <a:ext cx="3891276" cy="31660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p73"/>
          <p:cNvSpPr/>
          <p:nvPr/>
        </p:nvSpPr>
        <p:spPr>
          <a:xfrm>
            <a:off x="0" y="3093000"/>
            <a:ext cx="2152500" cy="2050500"/>
          </a:xfrm>
          <a:prstGeom prst="rect">
            <a:avLst/>
          </a:prstGeom>
          <a:solidFill>
            <a:srgbClr val="E3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3"/>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Departure and Arrival Delays</a:t>
            </a:r>
            <a:endParaRPr>
              <a:solidFill>
                <a:schemeClr val="dk2"/>
              </a:solidFill>
              <a:latin typeface="Raleway"/>
              <a:ea typeface="Raleway"/>
              <a:cs typeface="Raleway"/>
              <a:sym typeface="Raleway"/>
            </a:endParaRPr>
          </a:p>
        </p:txBody>
      </p:sp>
      <p:sp>
        <p:nvSpPr>
          <p:cNvPr id="2179" name="Google Shape;2179;p73"/>
          <p:cNvSpPr txBox="1"/>
          <p:nvPr/>
        </p:nvSpPr>
        <p:spPr>
          <a:xfrm>
            <a:off x="9711250" y="3274275"/>
            <a:ext cx="2861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4"/>
                </a:solidFill>
                <a:latin typeface="Raleway"/>
                <a:ea typeface="Raleway"/>
                <a:cs typeface="Raleway"/>
                <a:sym typeface="Raleway"/>
              </a:rPr>
              <a:t>AA has a greater proportion of flights with arrival delays that are within their control</a:t>
            </a:r>
            <a:endParaRPr/>
          </a:p>
        </p:txBody>
      </p:sp>
      <p:pic>
        <p:nvPicPr>
          <p:cNvPr id="2180" name="Google Shape;2180;p73"/>
          <p:cNvPicPr preferRelativeResize="0"/>
          <p:nvPr/>
        </p:nvPicPr>
        <p:blipFill rotWithShape="1">
          <a:blip r:embed="rId3">
            <a:alphaModFix/>
          </a:blip>
          <a:srcRect b="14184" l="28487" r="26445" t="19625"/>
          <a:stretch/>
        </p:blipFill>
        <p:spPr>
          <a:xfrm>
            <a:off x="-5303075" y="1263400"/>
            <a:ext cx="3941955" cy="3423276"/>
          </a:xfrm>
          <a:prstGeom prst="rect">
            <a:avLst/>
          </a:prstGeom>
          <a:noFill/>
          <a:ln>
            <a:noFill/>
          </a:ln>
        </p:spPr>
      </p:pic>
      <p:sp>
        <p:nvSpPr>
          <p:cNvPr id="2181" name="Google Shape;2181;p73"/>
          <p:cNvSpPr txBox="1"/>
          <p:nvPr/>
        </p:nvSpPr>
        <p:spPr>
          <a:xfrm>
            <a:off x="5078226" y="1794450"/>
            <a:ext cx="3232800" cy="240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rgbClr val="FF6B65"/>
                </a:solidFill>
                <a:latin typeface="Raleway"/>
                <a:ea typeface="Raleway"/>
                <a:cs typeface="Raleway"/>
                <a:sym typeface="Raleway"/>
              </a:rPr>
              <a:t>N273AY</a:t>
            </a:r>
            <a:r>
              <a:rPr lang="en" sz="2400">
                <a:solidFill>
                  <a:schemeClr val="accent4"/>
                </a:solidFill>
                <a:latin typeface="Raleway"/>
                <a:ea typeface="Raleway"/>
                <a:cs typeface="Raleway"/>
                <a:sym typeface="Raleway"/>
              </a:rPr>
              <a:t> has as </a:t>
            </a:r>
            <a:r>
              <a:rPr b="1" lang="en" sz="2400">
                <a:solidFill>
                  <a:schemeClr val="accent1"/>
                </a:solidFill>
                <a:latin typeface="Raleway"/>
                <a:ea typeface="Raleway"/>
                <a:cs typeface="Raleway"/>
                <a:sym typeface="Raleway"/>
              </a:rPr>
              <a:t>significantly higher median </a:t>
            </a:r>
            <a:r>
              <a:rPr b="1" lang="en" sz="2400">
                <a:solidFill>
                  <a:schemeClr val="accent1"/>
                </a:solidFill>
                <a:latin typeface="Raleway"/>
                <a:ea typeface="Raleway"/>
                <a:cs typeface="Raleway"/>
                <a:sym typeface="Raleway"/>
              </a:rPr>
              <a:t>arrival</a:t>
            </a:r>
            <a:r>
              <a:rPr b="1" lang="en" sz="2400">
                <a:solidFill>
                  <a:schemeClr val="accent1"/>
                </a:solidFill>
                <a:latin typeface="Raleway"/>
                <a:ea typeface="Raleway"/>
                <a:cs typeface="Raleway"/>
                <a:sym typeface="Raleway"/>
              </a:rPr>
              <a:t> and departure delay </a:t>
            </a:r>
            <a:r>
              <a:rPr lang="en" sz="2400">
                <a:solidFill>
                  <a:schemeClr val="accent4"/>
                </a:solidFill>
                <a:latin typeface="Raleway"/>
                <a:ea typeface="Raleway"/>
                <a:cs typeface="Raleway"/>
                <a:sym typeface="Raleway"/>
              </a:rPr>
              <a:t>than the rest of the flights</a:t>
            </a:r>
            <a:endParaRPr sz="2400"/>
          </a:p>
        </p:txBody>
      </p:sp>
      <p:pic>
        <p:nvPicPr>
          <p:cNvPr id="2182" name="Google Shape;2182;p73"/>
          <p:cNvPicPr preferRelativeResize="0"/>
          <p:nvPr/>
        </p:nvPicPr>
        <p:blipFill rotWithShape="1">
          <a:blip r:embed="rId4">
            <a:alphaModFix/>
          </a:blip>
          <a:srcRect b="14996" l="28092" r="26588" t="19318"/>
          <a:stretch/>
        </p:blipFill>
        <p:spPr>
          <a:xfrm>
            <a:off x="1218350" y="1214750"/>
            <a:ext cx="3941949" cy="3378499"/>
          </a:xfrm>
          <a:prstGeom prst="rect">
            <a:avLst/>
          </a:prstGeom>
          <a:noFill/>
          <a:ln>
            <a:noFill/>
          </a:ln>
        </p:spPr>
      </p:pic>
      <p:sp>
        <p:nvSpPr>
          <p:cNvPr id="2183" name="Google Shape;2183;p73"/>
          <p:cNvSpPr/>
          <p:nvPr/>
        </p:nvSpPr>
        <p:spPr>
          <a:xfrm>
            <a:off x="1646775" y="1824725"/>
            <a:ext cx="235200" cy="2613000"/>
          </a:xfrm>
          <a:prstGeom prst="rect">
            <a:avLst/>
          </a:prstGeom>
          <a:solidFill>
            <a:srgbClr val="FF0000"/>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38"/>
          <p:cNvSpPr txBox="1"/>
          <p:nvPr>
            <p:ph type="title"/>
          </p:nvPr>
        </p:nvSpPr>
        <p:spPr>
          <a:xfrm>
            <a:off x="1136550" y="700775"/>
            <a:ext cx="6870900" cy="329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600">
                <a:latin typeface="Raleway"/>
                <a:ea typeface="Raleway"/>
                <a:cs typeface="Raleway"/>
                <a:sym typeface="Raleway"/>
              </a:rPr>
              <a:t>Aim:</a:t>
            </a:r>
            <a:endParaRPr sz="5600">
              <a:latin typeface="Raleway"/>
              <a:ea typeface="Raleway"/>
              <a:cs typeface="Raleway"/>
              <a:sym typeface="Raleway"/>
            </a:endParaRPr>
          </a:p>
          <a:p>
            <a:pPr indent="0" lvl="0" marL="0" rtl="0" algn="ctr">
              <a:spcBef>
                <a:spcPts val="0"/>
              </a:spcBef>
              <a:spcAft>
                <a:spcPts val="0"/>
              </a:spcAft>
              <a:buNone/>
            </a:pPr>
            <a:r>
              <a:rPr b="0" lang="en" sz="3400">
                <a:latin typeface="Raleway"/>
                <a:ea typeface="Raleway"/>
                <a:cs typeface="Raleway"/>
                <a:sym typeface="Raleway"/>
              </a:rPr>
              <a:t>How can we improve </a:t>
            </a:r>
            <a:endParaRPr b="0" sz="3400">
              <a:latin typeface="Raleway"/>
              <a:ea typeface="Raleway"/>
              <a:cs typeface="Raleway"/>
              <a:sym typeface="Raleway"/>
            </a:endParaRPr>
          </a:p>
          <a:p>
            <a:pPr indent="0" lvl="0" marL="0" rtl="0" algn="ctr">
              <a:spcBef>
                <a:spcPts val="0"/>
              </a:spcBef>
              <a:spcAft>
                <a:spcPts val="0"/>
              </a:spcAft>
              <a:buNone/>
            </a:pPr>
            <a:r>
              <a:rPr b="0" lang="en" sz="3400">
                <a:latin typeface="Raleway"/>
                <a:ea typeface="Raleway"/>
                <a:cs typeface="Raleway"/>
                <a:sym typeface="Raleway"/>
              </a:rPr>
              <a:t>our airline (AA) </a:t>
            </a:r>
            <a:endParaRPr b="0" sz="3400">
              <a:latin typeface="Raleway"/>
              <a:ea typeface="Raleway"/>
              <a:cs typeface="Raleway"/>
              <a:sym typeface="Raleway"/>
            </a:endParaRPr>
          </a:p>
          <a:p>
            <a:pPr indent="0" lvl="0" marL="0" rtl="0" algn="ctr">
              <a:spcBef>
                <a:spcPts val="0"/>
              </a:spcBef>
              <a:spcAft>
                <a:spcPts val="0"/>
              </a:spcAft>
              <a:buNone/>
            </a:pPr>
            <a:r>
              <a:rPr b="0" lang="en" sz="3400">
                <a:latin typeface="Raleway"/>
                <a:ea typeface="Raleway"/>
                <a:cs typeface="Raleway"/>
                <a:sym typeface="Raleway"/>
              </a:rPr>
              <a:t>against Berry Airlines (BA)?</a:t>
            </a:r>
            <a:endParaRPr b="0">
              <a:latin typeface="Raleway"/>
              <a:ea typeface="Raleway"/>
              <a:cs typeface="Raleway"/>
              <a:sym typeface="Raleway"/>
            </a:endParaRPr>
          </a:p>
        </p:txBody>
      </p:sp>
      <p:grpSp>
        <p:nvGrpSpPr>
          <p:cNvPr id="571" name="Google Shape;571;p38"/>
          <p:cNvGrpSpPr/>
          <p:nvPr/>
        </p:nvGrpSpPr>
        <p:grpSpPr>
          <a:xfrm>
            <a:off x="6415250" y="3429575"/>
            <a:ext cx="2298000" cy="1713925"/>
            <a:chOff x="2209625" y="3917525"/>
            <a:chExt cx="2298000" cy="1713925"/>
          </a:xfrm>
        </p:grpSpPr>
        <p:sp>
          <p:nvSpPr>
            <p:cNvPr id="572" name="Google Shape;572;p38"/>
            <p:cNvSpPr/>
            <p:nvPr/>
          </p:nvSpPr>
          <p:spPr>
            <a:xfrm>
              <a:off x="2209625" y="4249500"/>
              <a:ext cx="1361875" cy="1381950"/>
            </a:xfrm>
            <a:custGeom>
              <a:rect b="b" l="l" r="r" t="t"/>
              <a:pathLst>
                <a:path extrusionOk="0" h="55278" w="54475">
                  <a:moveTo>
                    <a:pt x="54138" y="1"/>
                  </a:moveTo>
                  <a:cubicBezTo>
                    <a:pt x="54106" y="1"/>
                    <a:pt x="54071" y="8"/>
                    <a:pt x="54035" y="24"/>
                  </a:cubicBezTo>
                  <a:cubicBezTo>
                    <a:pt x="46576" y="2965"/>
                    <a:pt x="35158" y="8600"/>
                    <a:pt x="23198" y="18687"/>
                  </a:cubicBezTo>
                  <a:cubicBezTo>
                    <a:pt x="12174" y="27953"/>
                    <a:pt x="4732" y="38500"/>
                    <a:pt x="3286" y="45910"/>
                  </a:cubicBezTo>
                  <a:cubicBezTo>
                    <a:pt x="2711" y="48801"/>
                    <a:pt x="3072" y="51233"/>
                    <a:pt x="4469" y="52892"/>
                  </a:cubicBezTo>
                  <a:cubicBezTo>
                    <a:pt x="5811" y="54486"/>
                    <a:pt x="8016" y="55277"/>
                    <a:pt x="10870" y="55277"/>
                  </a:cubicBezTo>
                  <a:cubicBezTo>
                    <a:pt x="14340" y="55277"/>
                    <a:pt x="18770" y="54108"/>
                    <a:pt x="23773" y="51791"/>
                  </a:cubicBezTo>
                  <a:cubicBezTo>
                    <a:pt x="24017" y="51677"/>
                    <a:pt x="23897" y="51324"/>
                    <a:pt x="23666" y="51324"/>
                  </a:cubicBezTo>
                  <a:cubicBezTo>
                    <a:pt x="23632" y="51324"/>
                    <a:pt x="23597" y="51331"/>
                    <a:pt x="23559" y="51348"/>
                  </a:cubicBezTo>
                  <a:cubicBezTo>
                    <a:pt x="18613" y="53643"/>
                    <a:pt x="14251" y="54803"/>
                    <a:pt x="10869" y="54803"/>
                  </a:cubicBezTo>
                  <a:cubicBezTo>
                    <a:pt x="8174" y="54803"/>
                    <a:pt x="6100" y="54066"/>
                    <a:pt x="4847" y="52580"/>
                  </a:cubicBezTo>
                  <a:cubicBezTo>
                    <a:pt x="0" y="46830"/>
                    <a:pt x="8362" y="31781"/>
                    <a:pt x="23493" y="19049"/>
                  </a:cubicBezTo>
                  <a:cubicBezTo>
                    <a:pt x="35421" y="9011"/>
                    <a:pt x="46789" y="3408"/>
                    <a:pt x="54215" y="468"/>
                  </a:cubicBezTo>
                  <a:cubicBezTo>
                    <a:pt x="54475" y="367"/>
                    <a:pt x="54368" y="1"/>
                    <a:pt x="541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8"/>
            <p:cNvSpPr/>
            <p:nvPr/>
          </p:nvSpPr>
          <p:spPr>
            <a:xfrm>
              <a:off x="2284675" y="4354625"/>
              <a:ext cx="1297900" cy="1233700"/>
            </a:xfrm>
            <a:custGeom>
              <a:rect b="b" l="l" r="r" t="t"/>
              <a:pathLst>
                <a:path extrusionOk="0" h="49348" w="51916">
                  <a:moveTo>
                    <a:pt x="51601" y="1"/>
                  </a:moveTo>
                  <a:cubicBezTo>
                    <a:pt x="51571" y="1"/>
                    <a:pt x="51539" y="7"/>
                    <a:pt x="51505" y="21"/>
                  </a:cubicBezTo>
                  <a:cubicBezTo>
                    <a:pt x="44819" y="2732"/>
                    <a:pt x="34534" y="7743"/>
                    <a:pt x="23494" y="16318"/>
                  </a:cubicBezTo>
                  <a:cubicBezTo>
                    <a:pt x="12043" y="25206"/>
                    <a:pt x="4157" y="35359"/>
                    <a:pt x="2843" y="42079"/>
                  </a:cubicBezTo>
                  <a:cubicBezTo>
                    <a:pt x="2432" y="44215"/>
                    <a:pt x="2662" y="46005"/>
                    <a:pt x="3664" y="47303"/>
                  </a:cubicBezTo>
                  <a:cubicBezTo>
                    <a:pt x="4728" y="48665"/>
                    <a:pt x="6627" y="49347"/>
                    <a:pt x="9188" y="49347"/>
                  </a:cubicBezTo>
                  <a:cubicBezTo>
                    <a:pt x="11848" y="49347"/>
                    <a:pt x="15224" y="48612"/>
                    <a:pt x="19124" y="47139"/>
                  </a:cubicBezTo>
                  <a:cubicBezTo>
                    <a:pt x="19371" y="47052"/>
                    <a:pt x="19284" y="46709"/>
                    <a:pt x="19068" y="46709"/>
                  </a:cubicBezTo>
                  <a:cubicBezTo>
                    <a:pt x="19040" y="46709"/>
                    <a:pt x="19009" y="46715"/>
                    <a:pt x="18976" y="46728"/>
                  </a:cubicBezTo>
                  <a:cubicBezTo>
                    <a:pt x="15161" y="48168"/>
                    <a:pt x="11818" y="48887"/>
                    <a:pt x="9203" y="48887"/>
                  </a:cubicBezTo>
                  <a:cubicBezTo>
                    <a:pt x="6775" y="48887"/>
                    <a:pt x="4975" y="48266"/>
                    <a:pt x="4009" y="47024"/>
                  </a:cubicBezTo>
                  <a:cubicBezTo>
                    <a:pt x="1" y="41849"/>
                    <a:pt x="8856" y="28229"/>
                    <a:pt x="23757" y="16663"/>
                  </a:cubicBezTo>
                  <a:cubicBezTo>
                    <a:pt x="34764" y="8120"/>
                    <a:pt x="45016" y="3126"/>
                    <a:pt x="51670" y="432"/>
                  </a:cubicBezTo>
                  <a:cubicBezTo>
                    <a:pt x="51915" y="331"/>
                    <a:pt x="51818" y="1"/>
                    <a:pt x="516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8"/>
            <p:cNvSpPr/>
            <p:nvPr/>
          </p:nvSpPr>
          <p:spPr>
            <a:xfrm>
              <a:off x="3324300" y="3990275"/>
              <a:ext cx="251400" cy="304200"/>
            </a:xfrm>
            <a:custGeom>
              <a:rect b="b" l="l" r="r" t="t"/>
              <a:pathLst>
                <a:path extrusionOk="0" h="12168" w="10056">
                  <a:moveTo>
                    <a:pt x="2140" y="1"/>
                  </a:moveTo>
                  <a:cubicBezTo>
                    <a:pt x="2098" y="1"/>
                    <a:pt x="2064" y="15"/>
                    <a:pt x="2038" y="43"/>
                  </a:cubicBezTo>
                  <a:cubicBezTo>
                    <a:pt x="510" y="1735"/>
                    <a:pt x="1" y="1669"/>
                    <a:pt x="297" y="3707"/>
                  </a:cubicBezTo>
                  <a:cubicBezTo>
                    <a:pt x="576" y="5744"/>
                    <a:pt x="5373" y="12167"/>
                    <a:pt x="5373" y="12167"/>
                  </a:cubicBezTo>
                  <a:cubicBezTo>
                    <a:pt x="7788" y="11658"/>
                    <a:pt x="10055" y="10114"/>
                    <a:pt x="10055" y="10114"/>
                  </a:cubicBezTo>
                  <a:cubicBezTo>
                    <a:pt x="9234" y="8613"/>
                    <a:pt x="3201" y="1"/>
                    <a:pt x="2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8"/>
            <p:cNvSpPr/>
            <p:nvPr/>
          </p:nvSpPr>
          <p:spPr>
            <a:xfrm>
              <a:off x="3313625" y="3917525"/>
              <a:ext cx="1140200" cy="451275"/>
            </a:xfrm>
            <a:custGeom>
              <a:rect b="b" l="l" r="r" t="t"/>
              <a:pathLst>
                <a:path extrusionOk="0" h="18051" w="45608">
                  <a:moveTo>
                    <a:pt x="40199" y="1"/>
                  </a:moveTo>
                  <a:cubicBezTo>
                    <a:pt x="38525" y="1"/>
                    <a:pt x="36007" y="466"/>
                    <a:pt x="32234" y="1951"/>
                  </a:cubicBezTo>
                  <a:cubicBezTo>
                    <a:pt x="20159" y="6748"/>
                    <a:pt x="7065" y="13549"/>
                    <a:pt x="5094" y="14716"/>
                  </a:cubicBezTo>
                  <a:cubicBezTo>
                    <a:pt x="3122" y="15866"/>
                    <a:pt x="1" y="18051"/>
                    <a:pt x="7870" y="18051"/>
                  </a:cubicBezTo>
                  <a:cubicBezTo>
                    <a:pt x="15756" y="18051"/>
                    <a:pt x="20241" y="16375"/>
                    <a:pt x="21440" y="15915"/>
                  </a:cubicBezTo>
                  <a:cubicBezTo>
                    <a:pt x="22640" y="15439"/>
                    <a:pt x="25548" y="14108"/>
                    <a:pt x="35011" y="9837"/>
                  </a:cubicBezTo>
                  <a:cubicBezTo>
                    <a:pt x="44474" y="5549"/>
                    <a:pt x="45607" y="3002"/>
                    <a:pt x="44901" y="1951"/>
                  </a:cubicBezTo>
                  <a:cubicBezTo>
                    <a:pt x="44474" y="1310"/>
                    <a:pt x="43439" y="1310"/>
                    <a:pt x="43439" y="1310"/>
                  </a:cubicBezTo>
                  <a:cubicBezTo>
                    <a:pt x="43439" y="1310"/>
                    <a:pt x="43007" y="1"/>
                    <a:pt x="40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8"/>
            <p:cNvSpPr/>
            <p:nvPr/>
          </p:nvSpPr>
          <p:spPr>
            <a:xfrm>
              <a:off x="3243000" y="4288500"/>
              <a:ext cx="255475" cy="50750"/>
            </a:xfrm>
            <a:custGeom>
              <a:rect b="b" l="l" r="r" t="t"/>
              <a:pathLst>
                <a:path extrusionOk="0" h="2030" w="10219">
                  <a:moveTo>
                    <a:pt x="2268" y="1"/>
                  </a:moveTo>
                  <a:cubicBezTo>
                    <a:pt x="1421" y="1"/>
                    <a:pt x="854" y="8"/>
                    <a:pt x="854" y="8"/>
                  </a:cubicBezTo>
                  <a:cubicBezTo>
                    <a:pt x="0" y="682"/>
                    <a:pt x="296" y="1241"/>
                    <a:pt x="296" y="1241"/>
                  </a:cubicBezTo>
                  <a:cubicBezTo>
                    <a:pt x="296" y="1241"/>
                    <a:pt x="6539" y="2029"/>
                    <a:pt x="7229" y="2029"/>
                  </a:cubicBezTo>
                  <a:cubicBezTo>
                    <a:pt x="7919" y="2029"/>
                    <a:pt x="10219" y="1208"/>
                    <a:pt x="9759" y="551"/>
                  </a:cubicBezTo>
                  <a:cubicBezTo>
                    <a:pt x="9406" y="64"/>
                    <a:pt x="4690" y="1"/>
                    <a:pt x="22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8"/>
            <p:cNvSpPr/>
            <p:nvPr/>
          </p:nvSpPr>
          <p:spPr>
            <a:xfrm>
              <a:off x="4197100" y="3922750"/>
              <a:ext cx="200850" cy="80100"/>
            </a:xfrm>
            <a:custGeom>
              <a:rect b="b" l="l" r="r" t="t"/>
              <a:pathLst>
                <a:path extrusionOk="0" h="3204" w="8034">
                  <a:moveTo>
                    <a:pt x="6539" y="0"/>
                  </a:moveTo>
                  <a:cubicBezTo>
                    <a:pt x="6539" y="0"/>
                    <a:pt x="2185" y="329"/>
                    <a:pt x="1085" y="1331"/>
                  </a:cubicBezTo>
                  <a:cubicBezTo>
                    <a:pt x="0" y="2333"/>
                    <a:pt x="148" y="3204"/>
                    <a:pt x="148" y="3204"/>
                  </a:cubicBezTo>
                  <a:cubicBezTo>
                    <a:pt x="148" y="3204"/>
                    <a:pt x="7738" y="1331"/>
                    <a:pt x="8034" y="970"/>
                  </a:cubicBezTo>
                  <a:cubicBezTo>
                    <a:pt x="8034" y="970"/>
                    <a:pt x="7820" y="329"/>
                    <a:pt x="65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8"/>
            <p:cNvSpPr/>
            <p:nvPr/>
          </p:nvSpPr>
          <p:spPr>
            <a:xfrm>
              <a:off x="3958875" y="4157675"/>
              <a:ext cx="548325" cy="111450"/>
            </a:xfrm>
            <a:custGeom>
              <a:rect b="b" l="l" r="r" t="t"/>
              <a:pathLst>
                <a:path extrusionOk="0" h="4458" w="21933">
                  <a:moveTo>
                    <a:pt x="6802" y="1"/>
                  </a:moveTo>
                  <a:cubicBezTo>
                    <a:pt x="5849" y="740"/>
                    <a:pt x="4831" y="1381"/>
                    <a:pt x="3763" y="1956"/>
                  </a:cubicBezTo>
                  <a:cubicBezTo>
                    <a:pt x="2580" y="2580"/>
                    <a:pt x="1397" y="3155"/>
                    <a:pt x="247" y="3828"/>
                  </a:cubicBezTo>
                  <a:lnTo>
                    <a:pt x="33" y="3960"/>
                  </a:lnTo>
                  <a:cubicBezTo>
                    <a:pt x="33" y="4124"/>
                    <a:pt x="17" y="4288"/>
                    <a:pt x="0" y="4453"/>
                  </a:cubicBezTo>
                  <a:lnTo>
                    <a:pt x="16906" y="4453"/>
                  </a:lnTo>
                  <a:cubicBezTo>
                    <a:pt x="16906" y="4453"/>
                    <a:pt x="16968" y="4458"/>
                    <a:pt x="17080" y="4458"/>
                  </a:cubicBezTo>
                  <a:cubicBezTo>
                    <a:pt x="17890" y="4458"/>
                    <a:pt x="21283" y="4204"/>
                    <a:pt x="219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8"/>
            <p:cNvSpPr/>
            <p:nvPr/>
          </p:nvSpPr>
          <p:spPr>
            <a:xfrm>
              <a:off x="4032400" y="4157675"/>
              <a:ext cx="475225" cy="60825"/>
            </a:xfrm>
            <a:custGeom>
              <a:rect b="b" l="l" r="r" t="t"/>
              <a:pathLst>
                <a:path extrusionOk="0" h="2433" w="19009">
                  <a:moveTo>
                    <a:pt x="3861" y="1"/>
                  </a:moveTo>
                  <a:cubicBezTo>
                    <a:pt x="2908" y="740"/>
                    <a:pt x="1890" y="1381"/>
                    <a:pt x="822" y="1956"/>
                  </a:cubicBezTo>
                  <a:cubicBezTo>
                    <a:pt x="542" y="2103"/>
                    <a:pt x="263" y="2235"/>
                    <a:pt x="0" y="2383"/>
                  </a:cubicBezTo>
                  <a:lnTo>
                    <a:pt x="18105" y="2432"/>
                  </a:lnTo>
                  <a:cubicBezTo>
                    <a:pt x="18713" y="1578"/>
                    <a:pt x="19008" y="888"/>
                    <a:pt x="190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8"/>
            <p:cNvSpPr/>
            <p:nvPr/>
          </p:nvSpPr>
          <p:spPr>
            <a:xfrm>
              <a:off x="3885350" y="4254600"/>
              <a:ext cx="36175" cy="14400"/>
            </a:xfrm>
            <a:custGeom>
              <a:rect b="b" l="l" r="r" t="t"/>
              <a:pathLst>
                <a:path extrusionOk="0" h="576" w="1447">
                  <a:moveTo>
                    <a:pt x="165" y="1"/>
                  </a:moveTo>
                  <a:lnTo>
                    <a:pt x="50" y="83"/>
                  </a:lnTo>
                  <a:cubicBezTo>
                    <a:pt x="34" y="247"/>
                    <a:pt x="17" y="411"/>
                    <a:pt x="1" y="576"/>
                  </a:cubicBezTo>
                  <a:lnTo>
                    <a:pt x="1446" y="576"/>
                  </a:lnTo>
                  <a:lnTo>
                    <a:pt x="165"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8"/>
            <p:cNvSpPr/>
            <p:nvPr/>
          </p:nvSpPr>
          <p:spPr>
            <a:xfrm>
              <a:off x="4055800" y="4207100"/>
              <a:ext cx="89975" cy="66025"/>
            </a:xfrm>
            <a:custGeom>
              <a:rect b="b" l="l" r="r" t="t"/>
              <a:pathLst>
                <a:path extrusionOk="0" h="2641" w="3599">
                  <a:moveTo>
                    <a:pt x="3408" y="0"/>
                  </a:moveTo>
                  <a:cubicBezTo>
                    <a:pt x="3376" y="0"/>
                    <a:pt x="3344" y="9"/>
                    <a:pt x="3319" y="28"/>
                  </a:cubicBezTo>
                  <a:lnTo>
                    <a:pt x="132" y="2344"/>
                  </a:lnTo>
                  <a:cubicBezTo>
                    <a:pt x="1" y="2426"/>
                    <a:pt x="66" y="2640"/>
                    <a:pt x="231" y="2640"/>
                  </a:cubicBezTo>
                  <a:cubicBezTo>
                    <a:pt x="264" y="2640"/>
                    <a:pt x="313" y="2624"/>
                    <a:pt x="329" y="2607"/>
                  </a:cubicBezTo>
                  <a:lnTo>
                    <a:pt x="3516" y="307"/>
                  </a:lnTo>
                  <a:cubicBezTo>
                    <a:pt x="3582" y="258"/>
                    <a:pt x="3599" y="143"/>
                    <a:pt x="3549" y="77"/>
                  </a:cubicBezTo>
                  <a:cubicBezTo>
                    <a:pt x="3519" y="26"/>
                    <a:pt x="3462" y="0"/>
                    <a:pt x="34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8"/>
            <p:cNvSpPr/>
            <p:nvPr/>
          </p:nvSpPr>
          <p:spPr>
            <a:xfrm>
              <a:off x="4288675" y="4213150"/>
              <a:ext cx="107050" cy="59975"/>
            </a:xfrm>
            <a:custGeom>
              <a:rect b="b" l="l" r="r" t="t"/>
              <a:pathLst>
                <a:path extrusionOk="0" h="2399" w="4282">
                  <a:moveTo>
                    <a:pt x="4035" y="0"/>
                  </a:moveTo>
                  <a:cubicBezTo>
                    <a:pt x="4011" y="0"/>
                    <a:pt x="3986" y="5"/>
                    <a:pt x="3960" y="16"/>
                  </a:cubicBezTo>
                  <a:lnTo>
                    <a:pt x="116" y="2086"/>
                  </a:lnTo>
                  <a:cubicBezTo>
                    <a:pt x="34" y="2135"/>
                    <a:pt x="1" y="2234"/>
                    <a:pt x="50" y="2316"/>
                  </a:cubicBezTo>
                  <a:cubicBezTo>
                    <a:pt x="83" y="2365"/>
                    <a:pt x="132" y="2398"/>
                    <a:pt x="198" y="2398"/>
                  </a:cubicBezTo>
                  <a:cubicBezTo>
                    <a:pt x="231" y="2398"/>
                    <a:pt x="247" y="2398"/>
                    <a:pt x="280" y="2382"/>
                  </a:cubicBezTo>
                  <a:lnTo>
                    <a:pt x="4124" y="312"/>
                  </a:lnTo>
                  <a:cubicBezTo>
                    <a:pt x="4281" y="212"/>
                    <a:pt x="4191" y="0"/>
                    <a:pt x="40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8"/>
            <p:cNvSpPr/>
            <p:nvPr/>
          </p:nvSpPr>
          <p:spPr>
            <a:xfrm>
              <a:off x="3423700" y="3946975"/>
              <a:ext cx="1030125" cy="421900"/>
            </a:xfrm>
            <a:custGeom>
              <a:rect b="b" l="l" r="r" t="t"/>
              <a:pathLst>
                <a:path extrusionOk="0" h="16876" w="41205">
                  <a:moveTo>
                    <a:pt x="38970" y="1"/>
                  </a:moveTo>
                  <a:cubicBezTo>
                    <a:pt x="38953" y="1"/>
                    <a:pt x="38937" y="33"/>
                    <a:pt x="38921" y="33"/>
                  </a:cubicBezTo>
                  <a:cubicBezTo>
                    <a:pt x="37113" y="559"/>
                    <a:pt x="29277" y="2153"/>
                    <a:pt x="17727" y="7492"/>
                  </a:cubicBezTo>
                  <a:cubicBezTo>
                    <a:pt x="8905" y="11353"/>
                    <a:pt x="1085" y="15937"/>
                    <a:pt x="362" y="16413"/>
                  </a:cubicBezTo>
                  <a:cubicBezTo>
                    <a:pt x="247" y="16479"/>
                    <a:pt x="116" y="16561"/>
                    <a:pt x="1" y="16643"/>
                  </a:cubicBezTo>
                  <a:cubicBezTo>
                    <a:pt x="1038" y="16806"/>
                    <a:pt x="2089" y="16875"/>
                    <a:pt x="3128" y="16875"/>
                  </a:cubicBezTo>
                  <a:cubicBezTo>
                    <a:pt x="3241" y="16875"/>
                    <a:pt x="3354" y="16875"/>
                    <a:pt x="3467" y="16873"/>
                  </a:cubicBezTo>
                  <a:cubicBezTo>
                    <a:pt x="11353" y="16873"/>
                    <a:pt x="15838" y="15197"/>
                    <a:pt x="17037" y="14737"/>
                  </a:cubicBezTo>
                  <a:cubicBezTo>
                    <a:pt x="18237" y="14261"/>
                    <a:pt x="21145" y="12930"/>
                    <a:pt x="30608" y="8659"/>
                  </a:cubicBezTo>
                  <a:cubicBezTo>
                    <a:pt x="40071" y="4371"/>
                    <a:pt x="41204" y="1824"/>
                    <a:pt x="40498" y="773"/>
                  </a:cubicBezTo>
                  <a:cubicBezTo>
                    <a:pt x="40071" y="132"/>
                    <a:pt x="39036" y="132"/>
                    <a:pt x="39036" y="132"/>
                  </a:cubicBezTo>
                  <a:cubicBezTo>
                    <a:pt x="39019" y="99"/>
                    <a:pt x="39003" y="50"/>
                    <a:pt x="389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8"/>
            <p:cNvSpPr/>
            <p:nvPr/>
          </p:nvSpPr>
          <p:spPr>
            <a:xfrm>
              <a:off x="2880325" y="4126825"/>
              <a:ext cx="1135250" cy="142175"/>
            </a:xfrm>
            <a:custGeom>
              <a:rect b="b" l="l" r="r" t="t"/>
              <a:pathLst>
                <a:path extrusionOk="0" h="5687" w="45410">
                  <a:moveTo>
                    <a:pt x="42962" y="1"/>
                  </a:moveTo>
                  <a:cubicBezTo>
                    <a:pt x="39896" y="1"/>
                    <a:pt x="34600" y="1235"/>
                    <a:pt x="34600" y="1235"/>
                  </a:cubicBezTo>
                  <a:lnTo>
                    <a:pt x="9398" y="1235"/>
                  </a:lnTo>
                  <a:cubicBezTo>
                    <a:pt x="0" y="5177"/>
                    <a:pt x="3467" y="5687"/>
                    <a:pt x="3467" y="5687"/>
                  </a:cubicBezTo>
                  <a:lnTo>
                    <a:pt x="35996" y="5687"/>
                  </a:lnTo>
                  <a:cubicBezTo>
                    <a:pt x="41007" y="5013"/>
                    <a:pt x="45410" y="1087"/>
                    <a:pt x="44999" y="495"/>
                  </a:cubicBezTo>
                  <a:cubicBezTo>
                    <a:pt x="44746" y="136"/>
                    <a:pt x="43976" y="1"/>
                    <a:pt x="429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8"/>
            <p:cNvSpPr/>
            <p:nvPr/>
          </p:nvSpPr>
          <p:spPr>
            <a:xfrm>
              <a:off x="2992050" y="4126650"/>
              <a:ext cx="1023125" cy="142350"/>
            </a:xfrm>
            <a:custGeom>
              <a:rect b="b" l="l" r="r" t="t"/>
              <a:pathLst>
                <a:path extrusionOk="0" h="5694" w="40925">
                  <a:moveTo>
                    <a:pt x="38491" y="1"/>
                  </a:moveTo>
                  <a:cubicBezTo>
                    <a:pt x="35426" y="1"/>
                    <a:pt x="30131" y="1242"/>
                    <a:pt x="30131" y="1242"/>
                  </a:cubicBezTo>
                  <a:lnTo>
                    <a:pt x="4929" y="1242"/>
                  </a:lnTo>
                  <a:cubicBezTo>
                    <a:pt x="2546" y="2244"/>
                    <a:pt x="986" y="3016"/>
                    <a:pt x="0" y="3624"/>
                  </a:cubicBezTo>
                  <a:lnTo>
                    <a:pt x="26861" y="3624"/>
                  </a:lnTo>
                  <a:lnTo>
                    <a:pt x="22195" y="5694"/>
                  </a:lnTo>
                  <a:lnTo>
                    <a:pt x="31511" y="5694"/>
                  </a:lnTo>
                  <a:cubicBezTo>
                    <a:pt x="36538" y="5020"/>
                    <a:pt x="40924" y="1110"/>
                    <a:pt x="40530" y="502"/>
                  </a:cubicBezTo>
                  <a:cubicBezTo>
                    <a:pt x="40280" y="138"/>
                    <a:pt x="39509" y="1"/>
                    <a:pt x="38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8"/>
            <p:cNvSpPr/>
            <p:nvPr/>
          </p:nvSpPr>
          <p:spPr>
            <a:xfrm>
              <a:off x="3304600" y="4207100"/>
              <a:ext cx="101050" cy="66025"/>
            </a:xfrm>
            <a:custGeom>
              <a:rect b="b" l="l" r="r" t="t"/>
              <a:pathLst>
                <a:path extrusionOk="0" h="2641" w="4042">
                  <a:moveTo>
                    <a:pt x="3851" y="0"/>
                  </a:moveTo>
                  <a:cubicBezTo>
                    <a:pt x="3819" y="0"/>
                    <a:pt x="3787" y="9"/>
                    <a:pt x="3763" y="28"/>
                  </a:cubicBezTo>
                  <a:lnTo>
                    <a:pt x="132" y="2328"/>
                  </a:lnTo>
                  <a:cubicBezTo>
                    <a:pt x="0" y="2426"/>
                    <a:pt x="50" y="2640"/>
                    <a:pt x="230" y="2640"/>
                  </a:cubicBezTo>
                  <a:cubicBezTo>
                    <a:pt x="263" y="2640"/>
                    <a:pt x="280" y="2640"/>
                    <a:pt x="313" y="2624"/>
                  </a:cubicBezTo>
                  <a:lnTo>
                    <a:pt x="3943" y="307"/>
                  </a:lnTo>
                  <a:cubicBezTo>
                    <a:pt x="4009" y="258"/>
                    <a:pt x="4042" y="159"/>
                    <a:pt x="3993" y="77"/>
                  </a:cubicBezTo>
                  <a:cubicBezTo>
                    <a:pt x="3962" y="26"/>
                    <a:pt x="3905" y="0"/>
                    <a:pt x="38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8"/>
            <p:cNvSpPr/>
            <p:nvPr/>
          </p:nvSpPr>
          <p:spPr>
            <a:xfrm>
              <a:off x="3072550" y="4213050"/>
              <a:ext cx="84200" cy="60075"/>
            </a:xfrm>
            <a:custGeom>
              <a:rect b="b" l="l" r="r" t="t"/>
              <a:pathLst>
                <a:path extrusionOk="0" h="2403" w="3368">
                  <a:moveTo>
                    <a:pt x="3179" y="0"/>
                  </a:moveTo>
                  <a:cubicBezTo>
                    <a:pt x="3146" y="0"/>
                    <a:pt x="3114" y="11"/>
                    <a:pt x="3089" y="36"/>
                  </a:cubicBezTo>
                  <a:lnTo>
                    <a:pt x="132" y="2106"/>
                  </a:lnTo>
                  <a:cubicBezTo>
                    <a:pt x="0" y="2188"/>
                    <a:pt x="66" y="2402"/>
                    <a:pt x="230" y="2402"/>
                  </a:cubicBezTo>
                  <a:cubicBezTo>
                    <a:pt x="263" y="2402"/>
                    <a:pt x="312" y="2386"/>
                    <a:pt x="345" y="2369"/>
                  </a:cubicBezTo>
                  <a:lnTo>
                    <a:pt x="3269" y="316"/>
                  </a:lnTo>
                  <a:cubicBezTo>
                    <a:pt x="3352" y="250"/>
                    <a:pt x="3368" y="151"/>
                    <a:pt x="3319" y="69"/>
                  </a:cubicBezTo>
                  <a:cubicBezTo>
                    <a:pt x="3288" y="29"/>
                    <a:pt x="3233" y="0"/>
                    <a:pt x="31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sp>
        <p:nvSpPr>
          <p:cNvPr id="2188" name="Google Shape;2188;p74"/>
          <p:cNvSpPr/>
          <p:nvPr/>
        </p:nvSpPr>
        <p:spPr>
          <a:xfrm>
            <a:off x="0" y="3093000"/>
            <a:ext cx="2152500" cy="2050500"/>
          </a:xfrm>
          <a:prstGeom prst="rect">
            <a:avLst/>
          </a:prstGeom>
          <a:solidFill>
            <a:srgbClr val="E3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4"/>
          <p:cNvSpPr txBox="1"/>
          <p:nvPr>
            <p:ph idx="1" type="body"/>
          </p:nvPr>
        </p:nvSpPr>
        <p:spPr>
          <a:xfrm>
            <a:off x="5457000" y="1567050"/>
            <a:ext cx="2919000" cy="26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1"/>
                </a:solidFill>
              </a:rPr>
              <a:t>Top 10 </a:t>
            </a:r>
            <a:r>
              <a:rPr b="1" lang="en" sz="1800">
                <a:solidFill>
                  <a:schemeClr val="accent1"/>
                </a:solidFill>
              </a:rPr>
              <a:t>Airports</a:t>
            </a:r>
            <a:r>
              <a:rPr lang="en" sz="1800"/>
              <a:t> where we are having significantly </a:t>
            </a:r>
            <a:r>
              <a:rPr b="1" lang="en" sz="1800">
                <a:solidFill>
                  <a:schemeClr val="accent1"/>
                </a:solidFill>
              </a:rPr>
              <a:t>higher mean taxi in time</a:t>
            </a:r>
            <a:r>
              <a:rPr lang="en" sz="1800"/>
              <a:t> than </a:t>
            </a:r>
            <a:r>
              <a:rPr b="1" lang="en" sz="1800">
                <a:solidFill>
                  <a:srgbClr val="00C3B1"/>
                </a:solidFill>
              </a:rPr>
              <a:t>BA</a:t>
            </a:r>
            <a:endParaRPr b="1" sz="1800">
              <a:solidFill>
                <a:srgbClr val="00C3B1"/>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 sz="1800"/>
              <a:t>We will look the </a:t>
            </a:r>
            <a:r>
              <a:rPr b="1" lang="en" sz="1800">
                <a:solidFill>
                  <a:schemeClr val="accent1"/>
                </a:solidFill>
              </a:rPr>
              <a:t>top 3 aircrafts</a:t>
            </a:r>
            <a:r>
              <a:rPr lang="en" sz="1800"/>
              <a:t> that contributed to the </a:t>
            </a:r>
            <a:r>
              <a:rPr b="1" lang="en" sz="1800">
                <a:solidFill>
                  <a:schemeClr val="accent1"/>
                </a:solidFill>
              </a:rPr>
              <a:t>high</a:t>
            </a:r>
            <a:r>
              <a:rPr b="1" lang="en" sz="1800">
                <a:solidFill>
                  <a:schemeClr val="accent1"/>
                </a:solidFill>
              </a:rPr>
              <a:t> taxi in time at each of these airports</a:t>
            </a:r>
            <a:endParaRPr b="1" sz="1800">
              <a:solidFill>
                <a:schemeClr val="accent1"/>
              </a:solidFill>
            </a:endParaRPr>
          </a:p>
        </p:txBody>
      </p:sp>
      <p:sp>
        <p:nvSpPr>
          <p:cNvPr id="2190" name="Google Shape;2190;p74"/>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Taxi In Time</a:t>
            </a:r>
            <a:endParaRPr>
              <a:solidFill>
                <a:schemeClr val="lt1"/>
              </a:solidFill>
              <a:latin typeface="Raleway"/>
              <a:ea typeface="Raleway"/>
              <a:cs typeface="Raleway"/>
              <a:sym typeface="Raleway"/>
            </a:endParaRPr>
          </a:p>
        </p:txBody>
      </p:sp>
      <p:pic>
        <p:nvPicPr>
          <p:cNvPr id="2191" name="Google Shape;2191;p74"/>
          <p:cNvPicPr preferRelativeResize="0"/>
          <p:nvPr/>
        </p:nvPicPr>
        <p:blipFill>
          <a:blip r:embed="rId3">
            <a:alphaModFix/>
          </a:blip>
          <a:stretch>
            <a:fillRect/>
          </a:stretch>
        </p:blipFill>
        <p:spPr>
          <a:xfrm>
            <a:off x="539400" y="1282375"/>
            <a:ext cx="4533623" cy="341290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5" name="Shape 2195"/>
        <p:cNvGrpSpPr/>
        <p:nvPr/>
      </p:nvGrpSpPr>
      <p:grpSpPr>
        <a:xfrm>
          <a:off x="0" y="0"/>
          <a:ext cx="0" cy="0"/>
          <a:chOff x="0" y="0"/>
          <a:chExt cx="0" cy="0"/>
        </a:xfrm>
      </p:grpSpPr>
      <p:sp>
        <p:nvSpPr>
          <p:cNvPr id="2196" name="Google Shape;2196;p75"/>
          <p:cNvSpPr/>
          <p:nvPr/>
        </p:nvSpPr>
        <p:spPr>
          <a:xfrm>
            <a:off x="0" y="3093000"/>
            <a:ext cx="2152500" cy="2050500"/>
          </a:xfrm>
          <a:prstGeom prst="rect">
            <a:avLst/>
          </a:prstGeom>
          <a:solidFill>
            <a:srgbClr val="E3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7" name="Google Shape;2197;p75"/>
          <p:cNvPicPr preferRelativeResize="0"/>
          <p:nvPr/>
        </p:nvPicPr>
        <p:blipFill rotWithShape="1">
          <a:blip r:embed="rId3">
            <a:alphaModFix/>
          </a:blip>
          <a:srcRect b="7132" l="0" r="0" t="0"/>
          <a:stretch/>
        </p:blipFill>
        <p:spPr>
          <a:xfrm>
            <a:off x="9233349" y="2437824"/>
            <a:ext cx="3023375" cy="2000274"/>
          </a:xfrm>
          <a:prstGeom prst="rect">
            <a:avLst/>
          </a:prstGeom>
          <a:noFill/>
          <a:ln>
            <a:noFill/>
          </a:ln>
        </p:spPr>
      </p:pic>
      <p:sp>
        <p:nvSpPr>
          <p:cNvPr id="2198" name="Google Shape;2198;p75"/>
          <p:cNvSpPr/>
          <p:nvPr/>
        </p:nvSpPr>
        <p:spPr>
          <a:xfrm>
            <a:off x="620775" y="0"/>
            <a:ext cx="7996500" cy="1098600"/>
          </a:xfrm>
          <a:prstGeom prst="rect">
            <a:avLst/>
          </a:prstGeom>
          <a:solidFill>
            <a:srgbClr val="E3F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9" name="Google Shape;2199;p75"/>
          <p:cNvPicPr preferRelativeResize="0"/>
          <p:nvPr/>
        </p:nvPicPr>
        <p:blipFill rotWithShape="1">
          <a:blip r:embed="rId4">
            <a:alphaModFix/>
          </a:blip>
          <a:srcRect b="7663" l="0" r="0" t="0"/>
          <a:stretch/>
        </p:blipFill>
        <p:spPr>
          <a:xfrm>
            <a:off x="973325" y="267400"/>
            <a:ext cx="6827500" cy="44912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3" name="Shape 2203"/>
        <p:cNvGrpSpPr/>
        <p:nvPr/>
      </p:nvGrpSpPr>
      <p:grpSpPr>
        <a:xfrm>
          <a:off x="0" y="0"/>
          <a:ext cx="0" cy="0"/>
          <a:chOff x="0" y="0"/>
          <a:chExt cx="0" cy="0"/>
        </a:xfrm>
      </p:grpSpPr>
      <p:sp>
        <p:nvSpPr>
          <p:cNvPr id="2204" name="Google Shape;2204;p76"/>
          <p:cNvSpPr/>
          <p:nvPr/>
        </p:nvSpPr>
        <p:spPr>
          <a:xfrm>
            <a:off x="0" y="3093000"/>
            <a:ext cx="2152500" cy="2050500"/>
          </a:xfrm>
          <a:prstGeom prst="rect">
            <a:avLst/>
          </a:prstGeom>
          <a:solidFill>
            <a:srgbClr val="E3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6"/>
          <p:cNvSpPr txBox="1"/>
          <p:nvPr>
            <p:ph idx="1" type="body"/>
          </p:nvPr>
        </p:nvSpPr>
        <p:spPr>
          <a:xfrm>
            <a:off x="5229700" y="1732575"/>
            <a:ext cx="3133200" cy="208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1"/>
                </a:solidFill>
              </a:rPr>
              <a:t>Top 10 Airports</a:t>
            </a:r>
            <a:r>
              <a:rPr lang="en" sz="1800">
                <a:solidFill>
                  <a:srgbClr val="000000"/>
                </a:solidFill>
              </a:rPr>
              <a:t> where we are having </a:t>
            </a:r>
            <a:r>
              <a:rPr b="1" lang="en" sz="1800">
                <a:solidFill>
                  <a:schemeClr val="accent1"/>
                </a:solidFill>
              </a:rPr>
              <a:t>higher mean taxi out time</a:t>
            </a:r>
            <a:r>
              <a:rPr lang="en" sz="1800">
                <a:solidFill>
                  <a:srgbClr val="000000"/>
                </a:solidFill>
              </a:rPr>
              <a:t> than </a:t>
            </a:r>
            <a:r>
              <a:rPr b="1" lang="en" sz="1800">
                <a:solidFill>
                  <a:srgbClr val="00C3B1"/>
                </a:solidFill>
              </a:rPr>
              <a:t>BA</a:t>
            </a:r>
            <a:endParaRPr b="1" sz="1800">
              <a:solidFill>
                <a:srgbClr val="00C3B1"/>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rPr lang="en" sz="1800">
                <a:solidFill>
                  <a:srgbClr val="000000"/>
                </a:solidFill>
              </a:rPr>
              <a:t>We will look that the </a:t>
            </a:r>
            <a:r>
              <a:rPr b="1" lang="en" sz="1800">
                <a:solidFill>
                  <a:schemeClr val="accent1"/>
                </a:solidFill>
              </a:rPr>
              <a:t>top 3 aircrafts</a:t>
            </a:r>
            <a:r>
              <a:rPr lang="en" sz="1800">
                <a:solidFill>
                  <a:schemeClr val="accent1"/>
                </a:solidFill>
              </a:rPr>
              <a:t> </a:t>
            </a:r>
            <a:r>
              <a:rPr lang="en" sz="1800">
                <a:solidFill>
                  <a:srgbClr val="000000"/>
                </a:solidFill>
              </a:rPr>
              <a:t>that experience </a:t>
            </a:r>
            <a:r>
              <a:rPr b="1" lang="en" sz="1800">
                <a:solidFill>
                  <a:schemeClr val="accent1"/>
                </a:solidFill>
              </a:rPr>
              <a:t>most taxi in time</a:t>
            </a:r>
            <a:endParaRPr b="1" sz="1800">
              <a:solidFill>
                <a:schemeClr val="accent1"/>
              </a:solidFill>
            </a:endParaRPr>
          </a:p>
          <a:p>
            <a:pPr indent="0" lvl="0" marL="0" rtl="0" algn="l">
              <a:spcBef>
                <a:spcPts val="0"/>
              </a:spcBef>
              <a:spcAft>
                <a:spcPts val="0"/>
              </a:spcAft>
              <a:buNone/>
            </a:pPr>
            <a:r>
              <a:t/>
            </a:r>
            <a:endParaRPr/>
          </a:p>
        </p:txBody>
      </p:sp>
      <p:sp>
        <p:nvSpPr>
          <p:cNvPr id="2206" name="Google Shape;2206;p76"/>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Taxi Out Time</a:t>
            </a:r>
            <a:endParaRPr>
              <a:solidFill>
                <a:schemeClr val="lt1"/>
              </a:solidFill>
              <a:latin typeface="Raleway"/>
              <a:ea typeface="Raleway"/>
              <a:cs typeface="Raleway"/>
              <a:sym typeface="Raleway"/>
            </a:endParaRPr>
          </a:p>
        </p:txBody>
      </p:sp>
      <p:pic>
        <p:nvPicPr>
          <p:cNvPr id="2207" name="Google Shape;2207;p76"/>
          <p:cNvPicPr preferRelativeResize="0"/>
          <p:nvPr/>
        </p:nvPicPr>
        <p:blipFill rotWithShape="1">
          <a:blip r:embed="rId3">
            <a:alphaModFix/>
          </a:blip>
          <a:srcRect b="7087" l="26412" r="25088" t="12822"/>
          <a:stretch/>
        </p:blipFill>
        <p:spPr>
          <a:xfrm>
            <a:off x="-3878237" y="734192"/>
            <a:ext cx="3378775" cy="3487085"/>
          </a:xfrm>
          <a:prstGeom prst="rect">
            <a:avLst/>
          </a:prstGeom>
          <a:noFill/>
          <a:ln>
            <a:noFill/>
          </a:ln>
        </p:spPr>
      </p:pic>
      <p:pic>
        <p:nvPicPr>
          <p:cNvPr id="2208" name="Google Shape;2208;p76"/>
          <p:cNvPicPr preferRelativeResize="0"/>
          <p:nvPr/>
        </p:nvPicPr>
        <p:blipFill rotWithShape="1">
          <a:blip r:embed="rId4">
            <a:alphaModFix/>
          </a:blip>
          <a:srcRect b="0" l="0" r="4933" t="0"/>
          <a:stretch/>
        </p:blipFill>
        <p:spPr>
          <a:xfrm>
            <a:off x="504200" y="1170125"/>
            <a:ext cx="4403777" cy="34870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2" name="Shape 2212"/>
        <p:cNvGrpSpPr/>
        <p:nvPr/>
      </p:nvGrpSpPr>
      <p:grpSpPr>
        <a:xfrm>
          <a:off x="0" y="0"/>
          <a:ext cx="0" cy="0"/>
          <a:chOff x="0" y="0"/>
          <a:chExt cx="0" cy="0"/>
        </a:xfrm>
      </p:grpSpPr>
      <p:sp>
        <p:nvSpPr>
          <p:cNvPr id="2213" name="Google Shape;2213;p77"/>
          <p:cNvSpPr/>
          <p:nvPr/>
        </p:nvSpPr>
        <p:spPr>
          <a:xfrm>
            <a:off x="0" y="3093000"/>
            <a:ext cx="2152500" cy="2050500"/>
          </a:xfrm>
          <a:prstGeom prst="rect">
            <a:avLst/>
          </a:prstGeom>
          <a:solidFill>
            <a:srgbClr val="E3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7"/>
          <p:cNvSpPr/>
          <p:nvPr/>
        </p:nvSpPr>
        <p:spPr>
          <a:xfrm>
            <a:off x="620775" y="0"/>
            <a:ext cx="7996500" cy="1098600"/>
          </a:xfrm>
          <a:prstGeom prst="rect">
            <a:avLst/>
          </a:prstGeom>
          <a:solidFill>
            <a:srgbClr val="E3F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5" name="Google Shape;2215;p77"/>
          <p:cNvPicPr preferRelativeResize="0"/>
          <p:nvPr/>
        </p:nvPicPr>
        <p:blipFill>
          <a:blip r:embed="rId3">
            <a:alphaModFix/>
          </a:blip>
          <a:stretch>
            <a:fillRect/>
          </a:stretch>
        </p:blipFill>
        <p:spPr>
          <a:xfrm>
            <a:off x="-3230875" y="1017725"/>
            <a:ext cx="2968274" cy="2114602"/>
          </a:xfrm>
          <a:prstGeom prst="rect">
            <a:avLst/>
          </a:prstGeom>
          <a:noFill/>
          <a:ln>
            <a:noFill/>
          </a:ln>
        </p:spPr>
      </p:pic>
      <p:pic>
        <p:nvPicPr>
          <p:cNvPr id="2216" name="Google Shape;2216;p77"/>
          <p:cNvPicPr preferRelativeResize="0"/>
          <p:nvPr/>
        </p:nvPicPr>
        <p:blipFill rotWithShape="1">
          <a:blip r:embed="rId4">
            <a:alphaModFix/>
          </a:blip>
          <a:srcRect b="6777" l="0" r="0" t="0"/>
          <a:stretch/>
        </p:blipFill>
        <p:spPr>
          <a:xfrm>
            <a:off x="1121575" y="284075"/>
            <a:ext cx="6889549" cy="45753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0" name="Shape 2220"/>
        <p:cNvGrpSpPr/>
        <p:nvPr/>
      </p:nvGrpSpPr>
      <p:grpSpPr>
        <a:xfrm>
          <a:off x="0" y="0"/>
          <a:ext cx="0" cy="0"/>
          <a:chOff x="0" y="0"/>
          <a:chExt cx="0" cy="0"/>
        </a:xfrm>
      </p:grpSpPr>
      <p:sp>
        <p:nvSpPr>
          <p:cNvPr id="2221" name="Google Shape;2221;p78"/>
          <p:cNvSpPr txBox="1"/>
          <p:nvPr>
            <p:ph type="title"/>
          </p:nvPr>
        </p:nvSpPr>
        <p:spPr>
          <a:xfrm>
            <a:off x="717525" y="445025"/>
            <a:ext cx="7708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Outline</a:t>
            </a:r>
            <a:endParaRPr>
              <a:latin typeface="Raleway"/>
              <a:ea typeface="Raleway"/>
              <a:cs typeface="Raleway"/>
              <a:sym typeface="Raleway"/>
            </a:endParaRPr>
          </a:p>
        </p:txBody>
      </p:sp>
      <p:grpSp>
        <p:nvGrpSpPr>
          <p:cNvPr id="2222" name="Google Shape;2222;p78"/>
          <p:cNvGrpSpPr/>
          <p:nvPr/>
        </p:nvGrpSpPr>
        <p:grpSpPr>
          <a:xfrm rot="-2494932">
            <a:off x="2160316" y="3458263"/>
            <a:ext cx="3448577" cy="208792"/>
            <a:chOff x="6336019" y="3733725"/>
            <a:chExt cx="2566206" cy="351310"/>
          </a:xfrm>
        </p:grpSpPr>
        <p:sp>
          <p:nvSpPr>
            <p:cNvPr id="2223" name="Google Shape;2223;p78"/>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78"/>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78"/>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78"/>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27" name="Google Shape;2227;p78"/>
          <p:cNvGrpSpPr/>
          <p:nvPr/>
        </p:nvGrpSpPr>
        <p:grpSpPr>
          <a:xfrm rot="2700000">
            <a:off x="4733481" y="3006013"/>
            <a:ext cx="1970273" cy="208767"/>
            <a:chOff x="6336019" y="3733725"/>
            <a:chExt cx="2566206" cy="351310"/>
          </a:xfrm>
        </p:grpSpPr>
        <p:sp>
          <p:nvSpPr>
            <p:cNvPr id="2228" name="Google Shape;2228;p78"/>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78"/>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78"/>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78"/>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2" name="Google Shape;2232;p78"/>
          <p:cNvGrpSpPr/>
          <p:nvPr/>
        </p:nvGrpSpPr>
        <p:grpSpPr>
          <a:xfrm>
            <a:off x="6364952" y="3598222"/>
            <a:ext cx="1970333" cy="208784"/>
            <a:chOff x="6336019" y="3733725"/>
            <a:chExt cx="2566206" cy="351310"/>
          </a:xfrm>
        </p:grpSpPr>
        <p:sp>
          <p:nvSpPr>
            <p:cNvPr id="2233" name="Google Shape;2233;p78"/>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78"/>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78"/>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78"/>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37" name="Google Shape;2237;p78"/>
          <p:cNvSpPr/>
          <p:nvPr/>
        </p:nvSpPr>
        <p:spPr>
          <a:xfrm>
            <a:off x="430075" y="3807001"/>
            <a:ext cx="615900" cy="630900"/>
          </a:xfrm>
          <a:prstGeom prst="ellipse">
            <a:avLst/>
          </a:prstGeom>
          <a:solidFill>
            <a:srgbClr val="9E9E9E"/>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01</a:t>
            </a:r>
            <a:endParaRPr b="0" i="0" sz="1400" u="none" cap="none" strike="noStrike">
              <a:solidFill>
                <a:schemeClr val="lt1"/>
              </a:solidFill>
              <a:latin typeface="Alata"/>
              <a:ea typeface="Alata"/>
              <a:cs typeface="Alata"/>
              <a:sym typeface="Alata"/>
            </a:endParaRPr>
          </a:p>
        </p:txBody>
      </p:sp>
      <p:sp>
        <p:nvSpPr>
          <p:cNvPr id="2238" name="Google Shape;2238;p78"/>
          <p:cNvSpPr/>
          <p:nvPr/>
        </p:nvSpPr>
        <p:spPr>
          <a:xfrm>
            <a:off x="2639738" y="3387151"/>
            <a:ext cx="615900" cy="630900"/>
          </a:xfrm>
          <a:prstGeom prst="ellipse">
            <a:avLst/>
          </a:prstGeom>
          <a:solidFill>
            <a:srgbClr val="9E9E9E"/>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02</a:t>
            </a:r>
            <a:endParaRPr b="0" i="0" sz="1400" u="none" cap="none" strike="noStrike">
              <a:solidFill>
                <a:schemeClr val="lt1"/>
              </a:solidFill>
              <a:latin typeface="Alata"/>
              <a:ea typeface="Alata"/>
              <a:cs typeface="Alata"/>
              <a:sym typeface="Alata"/>
            </a:endParaRPr>
          </a:p>
        </p:txBody>
      </p:sp>
      <p:sp>
        <p:nvSpPr>
          <p:cNvPr id="2239" name="Google Shape;2239;p78"/>
          <p:cNvSpPr/>
          <p:nvPr/>
        </p:nvSpPr>
        <p:spPr>
          <a:xfrm>
            <a:off x="3576813" y="2509526"/>
            <a:ext cx="615900" cy="630900"/>
          </a:xfrm>
          <a:prstGeom prst="ellipse">
            <a:avLst/>
          </a:prstGeom>
          <a:solidFill>
            <a:srgbClr val="9E9E9E"/>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03</a:t>
            </a:r>
            <a:endParaRPr b="0" i="0" sz="1400" u="none" cap="none" strike="noStrike">
              <a:solidFill>
                <a:schemeClr val="lt1"/>
              </a:solidFill>
              <a:latin typeface="Alata"/>
              <a:ea typeface="Alata"/>
              <a:cs typeface="Alata"/>
              <a:sym typeface="Alata"/>
            </a:endParaRPr>
          </a:p>
        </p:txBody>
      </p:sp>
      <p:sp>
        <p:nvSpPr>
          <p:cNvPr id="2240" name="Google Shape;2240;p78"/>
          <p:cNvSpPr/>
          <p:nvPr/>
        </p:nvSpPr>
        <p:spPr>
          <a:xfrm>
            <a:off x="4776325" y="1597726"/>
            <a:ext cx="615900" cy="630900"/>
          </a:xfrm>
          <a:prstGeom prst="ellipse">
            <a:avLst/>
          </a:prstGeom>
          <a:solidFill>
            <a:srgbClr val="9E9E9E"/>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04</a:t>
            </a:r>
            <a:endParaRPr b="0" i="0" sz="1400" u="none" cap="none" strike="noStrike">
              <a:solidFill>
                <a:schemeClr val="lt1"/>
              </a:solidFill>
              <a:latin typeface="Alata"/>
              <a:ea typeface="Alata"/>
              <a:cs typeface="Alata"/>
              <a:sym typeface="Alata"/>
            </a:endParaRPr>
          </a:p>
        </p:txBody>
      </p:sp>
      <p:sp>
        <p:nvSpPr>
          <p:cNvPr id="2241" name="Google Shape;2241;p78"/>
          <p:cNvSpPr/>
          <p:nvPr/>
        </p:nvSpPr>
        <p:spPr>
          <a:xfrm>
            <a:off x="6365675" y="2874476"/>
            <a:ext cx="615900" cy="630900"/>
          </a:xfrm>
          <a:prstGeom prst="ellipse">
            <a:avLst/>
          </a:prstGeom>
          <a:solidFill>
            <a:schemeClr val="accent1"/>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lata"/>
                <a:ea typeface="Alata"/>
                <a:cs typeface="Alata"/>
                <a:sym typeface="Alata"/>
              </a:rPr>
              <a:t>05</a:t>
            </a:r>
            <a:endParaRPr b="0" i="0" sz="1400" u="none" cap="none" strike="noStrike">
              <a:solidFill>
                <a:schemeClr val="lt1"/>
              </a:solidFill>
              <a:latin typeface="Alata"/>
              <a:ea typeface="Alata"/>
              <a:cs typeface="Alata"/>
              <a:sym typeface="Alata"/>
            </a:endParaRPr>
          </a:p>
        </p:txBody>
      </p:sp>
      <p:cxnSp>
        <p:nvCxnSpPr>
          <p:cNvPr id="2242" name="Google Shape;2242;p78"/>
          <p:cNvCxnSpPr/>
          <p:nvPr/>
        </p:nvCxnSpPr>
        <p:spPr>
          <a:xfrm flipH="1" rot="10800000">
            <a:off x="738025" y="3273001"/>
            <a:ext cx="3300" cy="534000"/>
          </a:xfrm>
          <a:prstGeom prst="straightConnector1">
            <a:avLst/>
          </a:prstGeom>
          <a:noFill/>
          <a:ln cap="flat" cmpd="sng" w="9525">
            <a:solidFill>
              <a:schemeClr val="dk2"/>
            </a:solidFill>
            <a:prstDash val="solid"/>
            <a:round/>
            <a:headEnd len="sm" w="sm" type="none"/>
            <a:tailEnd len="sm" w="sm" type="none"/>
          </a:ln>
        </p:spPr>
      </p:cxnSp>
      <p:sp>
        <p:nvSpPr>
          <p:cNvPr id="2243" name="Google Shape;2243;p78"/>
          <p:cNvSpPr txBox="1"/>
          <p:nvPr/>
        </p:nvSpPr>
        <p:spPr>
          <a:xfrm>
            <a:off x="4516350" y="4126550"/>
            <a:ext cx="2634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2000"/>
              <a:buFont typeface="Arial"/>
              <a:buNone/>
            </a:pPr>
            <a:r>
              <a:t/>
            </a:r>
            <a:endParaRPr sz="2000">
              <a:solidFill>
                <a:schemeClr val="dk1"/>
              </a:solidFill>
              <a:latin typeface="Alata"/>
              <a:ea typeface="Alata"/>
              <a:cs typeface="Alata"/>
              <a:sym typeface="Alata"/>
            </a:endParaRPr>
          </a:p>
        </p:txBody>
      </p:sp>
      <p:cxnSp>
        <p:nvCxnSpPr>
          <p:cNvPr id="2244" name="Google Shape;2244;p78"/>
          <p:cNvCxnSpPr>
            <a:stCxn id="2238" idx="5"/>
          </p:cNvCxnSpPr>
          <p:nvPr/>
        </p:nvCxnSpPr>
        <p:spPr>
          <a:xfrm>
            <a:off x="3165442" y="3925658"/>
            <a:ext cx="586800" cy="636300"/>
          </a:xfrm>
          <a:prstGeom prst="straightConnector1">
            <a:avLst/>
          </a:prstGeom>
          <a:noFill/>
          <a:ln cap="flat" cmpd="sng" w="9525">
            <a:solidFill>
              <a:schemeClr val="dk2"/>
            </a:solidFill>
            <a:prstDash val="solid"/>
            <a:round/>
            <a:headEnd len="sm" w="sm" type="none"/>
            <a:tailEnd len="sm" w="sm" type="none"/>
          </a:ln>
        </p:spPr>
      </p:cxnSp>
      <p:cxnSp>
        <p:nvCxnSpPr>
          <p:cNvPr id="2245" name="Google Shape;2245;p78"/>
          <p:cNvCxnSpPr/>
          <p:nvPr/>
        </p:nvCxnSpPr>
        <p:spPr>
          <a:xfrm>
            <a:off x="3752250" y="4561950"/>
            <a:ext cx="764100" cy="0"/>
          </a:xfrm>
          <a:prstGeom prst="straightConnector1">
            <a:avLst/>
          </a:prstGeom>
          <a:noFill/>
          <a:ln cap="flat" cmpd="sng" w="9525">
            <a:solidFill>
              <a:schemeClr val="dk2"/>
            </a:solidFill>
            <a:prstDash val="solid"/>
            <a:round/>
            <a:headEnd len="sm" w="sm" type="none"/>
            <a:tailEnd len="sm" w="sm" type="none"/>
          </a:ln>
        </p:spPr>
      </p:cxnSp>
      <p:sp>
        <p:nvSpPr>
          <p:cNvPr id="2246" name="Google Shape;2246;p78"/>
          <p:cNvSpPr txBox="1"/>
          <p:nvPr/>
        </p:nvSpPr>
        <p:spPr>
          <a:xfrm>
            <a:off x="430075" y="2678950"/>
            <a:ext cx="2095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Overview </a:t>
            </a:r>
            <a:endParaRPr b="0" i="0" sz="2000" u="none" cap="none" strike="noStrike">
              <a:solidFill>
                <a:schemeClr val="dk1"/>
              </a:solidFill>
              <a:latin typeface="Alata"/>
              <a:ea typeface="Alata"/>
              <a:cs typeface="Alata"/>
              <a:sym typeface="Alata"/>
            </a:endParaRPr>
          </a:p>
        </p:txBody>
      </p:sp>
      <p:cxnSp>
        <p:nvCxnSpPr>
          <p:cNvPr id="2247" name="Google Shape;2247;p78"/>
          <p:cNvCxnSpPr>
            <a:stCxn id="2239" idx="1"/>
          </p:cNvCxnSpPr>
          <p:nvPr/>
        </p:nvCxnSpPr>
        <p:spPr>
          <a:xfrm rot="10800000">
            <a:off x="3318709" y="2144119"/>
            <a:ext cx="348300" cy="457800"/>
          </a:xfrm>
          <a:prstGeom prst="straightConnector1">
            <a:avLst/>
          </a:prstGeom>
          <a:noFill/>
          <a:ln cap="flat" cmpd="sng" w="9525">
            <a:solidFill>
              <a:schemeClr val="dk2"/>
            </a:solidFill>
            <a:prstDash val="solid"/>
            <a:round/>
            <a:headEnd len="sm" w="sm" type="none"/>
            <a:tailEnd len="sm" w="sm" type="none"/>
          </a:ln>
        </p:spPr>
      </p:cxnSp>
      <p:sp>
        <p:nvSpPr>
          <p:cNvPr id="2248" name="Google Shape;2248;p78"/>
          <p:cNvSpPr txBox="1"/>
          <p:nvPr/>
        </p:nvSpPr>
        <p:spPr>
          <a:xfrm>
            <a:off x="2411100" y="1363425"/>
            <a:ext cx="20955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Are we punctual?</a:t>
            </a:r>
            <a:endParaRPr b="0" i="0" sz="2000" u="none" cap="none" strike="noStrike">
              <a:solidFill>
                <a:schemeClr val="dk1"/>
              </a:solidFill>
              <a:latin typeface="Alata"/>
              <a:ea typeface="Alata"/>
              <a:cs typeface="Alata"/>
              <a:sym typeface="Alata"/>
            </a:endParaRPr>
          </a:p>
        </p:txBody>
      </p:sp>
      <p:cxnSp>
        <p:nvCxnSpPr>
          <p:cNvPr id="2249" name="Google Shape;2249;p78"/>
          <p:cNvCxnSpPr>
            <a:stCxn id="2241" idx="6"/>
          </p:cNvCxnSpPr>
          <p:nvPr/>
        </p:nvCxnSpPr>
        <p:spPr>
          <a:xfrm flipH="1" rot="10800000">
            <a:off x="6981575" y="3181826"/>
            <a:ext cx="659700" cy="8100"/>
          </a:xfrm>
          <a:prstGeom prst="straightConnector1">
            <a:avLst/>
          </a:prstGeom>
          <a:noFill/>
          <a:ln cap="flat" cmpd="sng" w="9525">
            <a:solidFill>
              <a:schemeClr val="dk2"/>
            </a:solidFill>
            <a:prstDash val="solid"/>
            <a:round/>
            <a:headEnd len="sm" w="sm" type="none"/>
            <a:tailEnd len="sm" w="sm" type="none"/>
          </a:ln>
        </p:spPr>
      </p:cxnSp>
      <p:cxnSp>
        <p:nvCxnSpPr>
          <p:cNvPr id="2250" name="Google Shape;2250;p78"/>
          <p:cNvCxnSpPr/>
          <p:nvPr/>
        </p:nvCxnSpPr>
        <p:spPr>
          <a:xfrm rot="10800000">
            <a:off x="7629725" y="2668600"/>
            <a:ext cx="11400" cy="513300"/>
          </a:xfrm>
          <a:prstGeom prst="straightConnector1">
            <a:avLst/>
          </a:prstGeom>
          <a:noFill/>
          <a:ln cap="flat" cmpd="sng" w="9525">
            <a:solidFill>
              <a:schemeClr val="dk2"/>
            </a:solidFill>
            <a:prstDash val="solid"/>
            <a:round/>
            <a:headEnd len="sm" w="sm" type="none"/>
            <a:tailEnd len="sm" w="sm" type="none"/>
          </a:ln>
        </p:spPr>
      </p:cxnSp>
      <p:sp>
        <p:nvSpPr>
          <p:cNvPr id="2251" name="Google Shape;2251;p78"/>
          <p:cNvSpPr txBox="1"/>
          <p:nvPr/>
        </p:nvSpPr>
        <p:spPr>
          <a:xfrm>
            <a:off x="7111150" y="1872175"/>
            <a:ext cx="15408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Moving</a:t>
            </a:r>
            <a:endParaRPr sz="2000">
              <a:solidFill>
                <a:schemeClr val="dk1"/>
              </a:solidFill>
              <a:latin typeface="Alata"/>
              <a:ea typeface="Alata"/>
              <a:cs typeface="Alata"/>
              <a:sym typeface="Alata"/>
            </a:endParaRPr>
          </a:p>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Forward</a:t>
            </a:r>
            <a:endParaRPr sz="2000">
              <a:solidFill>
                <a:schemeClr val="dk1"/>
              </a:solidFill>
              <a:latin typeface="Alata"/>
              <a:ea typeface="Alata"/>
              <a:cs typeface="Alata"/>
              <a:sym typeface="Alata"/>
            </a:endParaRPr>
          </a:p>
        </p:txBody>
      </p:sp>
      <p:grpSp>
        <p:nvGrpSpPr>
          <p:cNvPr id="2252" name="Google Shape;2252;p78"/>
          <p:cNvGrpSpPr/>
          <p:nvPr/>
        </p:nvGrpSpPr>
        <p:grpSpPr>
          <a:xfrm>
            <a:off x="772294" y="4576263"/>
            <a:ext cx="1970333" cy="208784"/>
            <a:chOff x="6336019" y="3733725"/>
            <a:chExt cx="2566206" cy="351310"/>
          </a:xfrm>
        </p:grpSpPr>
        <p:sp>
          <p:nvSpPr>
            <p:cNvPr id="2253" name="Google Shape;2253;p78"/>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78"/>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78"/>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78"/>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257" name="Google Shape;2257;p78"/>
          <p:cNvCxnSpPr/>
          <p:nvPr/>
        </p:nvCxnSpPr>
        <p:spPr>
          <a:xfrm flipH="1" rot="10800000">
            <a:off x="5100775" y="1260625"/>
            <a:ext cx="1137600" cy="15900"/>
          </a:xfrm>
          <a:prstGeom prst="straightConnector1">
            <a:avLst/>
          </a:prstGeom>
          <a:noFill/>
          <a:ln cap="flat" cmpd="sng" w="9525">
            <a:solidFill>
              <a:schemeClr val="dk2"/>
            </a:solidFill>
            <a:prstDash val="solid"/>
            <a:round/>
            <a:headEnd len="sm" w="sm" type="none"/>
            <a:tailEnd len="sm" w="sm" type="none"/>
          </a:ln>
        </p:spPr>
      </p:cxnSp>
      <p:cxnSp>
        <p:nvCxnSpPr>
          <p:cNvPr id="2258" name="Google Shape;2258;p78"/>
          <p:cNvCxnSpPr/>
          <p:nvPr/>
        </p:nvCxnSpPr>
        <p:spPr>
          <a:xfrm flipH="1" rot="10800000">
            <a:off x="5084275" y="1276426"/>
            <a:ext cx="600" cy="321300"/>
          </a:xfrm>
          <a:prstGeom prst="straightConnector1">
            <a:avLst/>
          </a:prstGeom>
          <a:noFill/>
          <a:ln cap="flat" cmpd="sng" w="9525">
            <a:solidFill>
              <a:schemeClr val="dk2"/>
            </a:solidFill>
            <a:prstDash val="solid"/>
            <a:round/>
            <a:headEnd len="sm" w="sm" type="none"/>
            <a:tailEnd len="sm" w="sm" type="none"/>
          </a:ln>
        </p:spPr>
      </p:cxnSp>
      <p:sp>
        <p:nvSpPr>
          <p:cNvPr id="2259" name="Google Shape;2259;p78"/>
          <p:cNvSpPr txBox="1"/>
          <p:nvPr/>
        </p:nvSpPr>
        <p:spPr>
          <a:xfrm>
            <a:off x="5469900" y="998188"/>
            <a:ext cx="41079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t/>
            </a:r>
            <a:endParaRPr sz="2000">
              <a:solidFill>
                <a:schemeClr val="dk1"/>
              </a:solidFill>
              <a:latin typeface="Alata"/>
              <a:ea typeface="Alata"/>
              <a:cs typeface="Alata"/>
              <a:sym typeface="Alata"/>
            </a:endParaRPr>
          </a:p>
        </p:txBody>
      </p:sp>
      <p:sp>
        <p:nvSpPr>
          <p:cNvPr id="2260" name="Google Shape;2260;p78"/>
          <p:cNvSpPr txBox="1"/>
          <p:nvPr/>
        </p:nvSpPr>
        <p:spPr>
          <a:xfrm>
            <a:off x="6489025" y="1055613"/>
            <a:ext cx="2634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2000"/>
              <a:buFont typeface="Arial"/>
              <a:buNone/>
            </a:pPr>
            <a:r>
              <a:t/>
            </a:r>
            <a:endParaRPr sz="2000">
              <a:solidFill>
                <a:schemeClr val="dk1"/>
              </a:solidFill>
              <a:latin typeface="Alata"/>
              <a:ea typeface="Alata"/>
              <a:cs typeface="Alata"/>
              <a:sym typeface="Alata"/>
            </a:endParaRPr>
          </a:p>
        </p:txBody>
      </p:sp>
      <p:sp>
        <p:nvSpPr>
          <p:cNvPr id="2261" name="Google Shape;2261;p78"/>
          <p:cNvSpPr txBox="1"/>
          <p:nvPr/>
        </p:nvSpPr>
        <p:spPr>
          <a:xfrm>
            <a:off x="4581450" y="4315638"/>
            <a:ext cx="2634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Are we efficient?</a:t>
            </a:r>
            <a:endParaRPr b="0" i="0" sz="2000" u="none" cap="none" strike="noStrike">
              <a:solidFill>
                <a:schemeClr val="dk1"/>
              </a:solidFill>
              <a:latin typeface="Alata"/>
              <a:ea typeface="Alata"/>
              <a:cs typeface="Alata"/>
              <a:sym typeface="Alata"/>
            </a:endParaRPr>
          </a:p>
        </p:txBody>
      </p:sp>
      <p:sp>
        <p:nvSpPr>
          <p:cNvPr id="2262" name="Google Shape;2262;p78"/>
          <p:cNvSpPr txBox="1"/>
          <p:nvPr/>
        </p:nvSpPr>
        <p:spPr>
          <a:xfrm>
            <a:off x="6318125" y="1022275"/>
            <a:ext cx="29154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Areas for </a:t>
            </a:r>
            <a:endParaRPr sz="2000">
              <a:solidFill>
                <a:schemeClr val="dk1"/>
              </a:solidFill>
              <a:latin typeface="Alata"/>
              <a:ea typeface="Alata"/>
              <a:cs typeface="Alata"/>
              <a:sym typeface="Alata"/>
            </a:endParaRPr>
          </a:p>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Alata"/>
                <a:ea typeface="Alata"/>
                <a:cs typeface="Alata"/>
                <a:sym typeface="Alata"/>
              </a:rPr>
              <a:t>improvement</a:t>
            </a:r>
            <a:endParaRPr b="0" i="0" sz="2000" u="none" cap="none" strike="noStrike">
              <a:solidFill>
                <a:schemeClr val="dk1"/>
              </a:solidFill>
              <a:latin typeface="Alata"/>
              <a:ea typeface="Alata"/>
              <a:cs typeface="Alata"/>
              <a:sym typeface="Alat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6" name="Shape 2266"/>
        <p:cNvGrpSpPr/>
        <p:nvPr/>
      </p:nvGrpSpPr>
      <p:grpSpPr>
        <a:xfrm>
          <a:off x="0" y="0"/>
          <a:ext cx="0" cy="0"/>
          <a:chOff x="0" y="0"/>
          <a:chExt cx="0" cy="0"/>
        </a:xfrm>
      </p:grpSpPr>
      <p:sp>
        <p:nvSpPr>
          <p:cNvPr id="2267" name="Google Shape;2267;p79"/>
          <p:cNvSpPr txBox="1"/>
          <p:nvPr>
            <p:ph type="title"/>
          </p:nvPr>
        </p:nvSpPr>
        <p:spPr>
          <a:xfrm>
            <a:off x="3060475" y="1542625"/>
            <a:ext cx="4273500" cy="88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latin typeface="Raleway"/>
                <a:ea typeface="Raleway"/>
                <a:cs typeface="Raleway"/>
                <a:sym typeface="Raleway"/>
              </a:rPr>
              <a:t>Moving Forward</a:t>
            </a:r>
            <a:endParaRPr sz="3700">
              <a:latin typeface="Raleway"/>
              <a:ea typeface="Raleway"/>
              <a:cs typeface="Raleway"/>
              <a:sym typeface="Raleway"/>
            </a:endParaRPr>
          </a:p>
        </p:txBody>
      </p:sp>
      <p:sp>
        <p:nvSpPr>
          <p:cNvPr id="2268" name="Google Shape;2268;p79"/>
          <p:cNvSpPr txBox="1"/>
          <p:nvPr/>
        </p:nvSpPr>
        <p:spPr>
          <a:xfrm>
            <a:off x="2064775" y="998425"/>
            <a:ext cx="1148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600">
                <a:solidFill>
                  <a:srgbClr val="E3E7EA"/>
                </a:solidFill>
                <a:latin typeface="Raleway"/>
                <a:ea typeface="Raleway"/>
                <a:cs typeface="Raleway"/>
                <a:sym typeface="Raleway"/>
              </a:rPr>
              <a:t>5</a:t>
            </a:r>
            <a:endParaRPr b="1" sz="9600">
              <a:solidFill>
                <a:srgbClr val="E3E7EA"/>
              </a:solidFill>
              <a:latin typeface="Raleway"/>
              <a:ea typeface="Raleway"/>
              <a:cs typeface="Raleway"/>
              <a:sym typeface="Raleway"/>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2" name="Shape 2272"/>
        <p:cNvGrpSpPr/>
        <p:nvPr/>
      </p:nvGrpSpPr>
      <p:grpSpPr>
        <a:xfrm>
          <a:off x="0" y="0"/>
          <a:ext cx="0" cy="0"/>
          <a:chOff x="0" y="0"/>
          <a:chExt cx="0" cy="0"/>
        </a:xfrm>
      </p:grpSpPr>
      <p:sp>
        <p:nvSpPr>
          <p:cNvPr id="2273" name="Google Shape;2273;p80"/>
          <p:cNvSpPr txBox="1"/>
          <p:nvPr>
            <p:ph type="title"/>
          </p:nvPr>
        </p:nvSpPr>
        <p:spPr>
          <a:xfrm>
            <a:off x="717525" y="445025"/>
            <a:ext cx="7708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Solutions to reduce cancellations</a:t>
            </a:r>
            <a:endParaRPr sz="3000">
              <a:solidFill>
                <a:schemeClr val="lt1"/>
              </a:solidFill>
              <a:latin typeface="Raleway"/>
              <a:ea typeface="Raleway"/>
              <a:cs typeface="Raleway"/>
              <a:sym typeface="Raleway"/>
            </a:endParaRPr>
          </a:p>
        </p:txBody>
      </p:sp>
      <p:sp>
        <p:nvSpPr>
          <p:cNvPr id="2274" name="Google Shape;2274;p80"/>
          <p:cNvSpPr txBox="1"/>
          <p:nvPr/>
        </p:nvSpPr>
        <p:spPr>
          <a:xfrm>
            <a:off x="717525" y="1256725"/>
            <a:ext cx="7708800" cy="292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accent1"/>
                </a:solidFill>
                <a:latin typeface="Raleway"/>
                <a:ea typeface="Raleway"/>
                <a:cs typeface="Raleway"/>
                <a:sym typeface="Raleway"/>
              </a:rPr>
              <a:t>For cancellations due to reasons within control</a:t>
            </a:r>
            <a:endParaRPr b="1" sz="2100">
              <a:solidFill>
                <a:schemeClr val="accent1"/>
              </a:solidFill>
              <a:latin typeface="Raleway"/>
              <a:ea typeface="Raleway"/>
              <a:cs typeface="Raleway"/>
              <a:sym typeface="Raleway"/>
            </a:endParaRPr>
          </a:p>
          <a:p>
            <a:pPr indent="-336550" lvl="0" marL="457200" rtl="0" algn="l">
              <a:spcBef>
                <a:spcPts val="0"/>
              </a:spcBef>
              <a:spcAft>
                <a:spcPts val="0"/>
              </a:spcAft>
              <a:buSzPts val="1700"/>
              <a:buFont typeface="Raleway"/>
              <a:buChar char="●"/>
            </a:pPr>
            <a:r>
              <a:rPr lang="en" sz="1700">
                <a:latin typeface="Raleway"/>
                <a:ea typeface="Raleway"/>
                <a:cs typeface="Raleway"/>
                <a:sym typeface="Raleway"/>
              </a:rPr>
              <a:t>Airline/Carriers</a:t>
            </a:r>
            <a:endParaRPr sz="1700">
              <a:latin typeface="Raleway"/>
              <a:ea typeface="Raleway"/>
              <a:cs typeface="Raleway"/>
              <a:sym typeface="Raleway"/>
            </a:endParaRPr>
          </a:p>
          <a:p>
            <a:pPr indent="-336550" lvl="1" marL="914400" rtl="0" algn="l">
              <a:spcBef>
                <a:spcPts val="0"/>
              </a:spcBef>
              <a:spcAft>
                <a:spcPts val="0"/>
              </a:spcAft>
              <a:buSzPts val="1700"/>
              <a:buFont typeface="Raleway"/>
              <a:buChar char="○"/>
            </a:pPr>
            <a:r>
              <a:rPr lang="en" sz="1700">
                <a:latin typeface="Raleway"/>
                <a:ea typeface="Raleway"/>
                <a:cs typeface="Raleway"/>
                <a:sym typeface="Raleway"/>
              </a:rPr>
              <a:t>Further investigation to identify the root causes</a:t>
            </a:r>
            <a:endParaRPr sz="1700">
              <a:latin typeface="Raleway"/>
              <a:ea typeface="Raleway"/>
              <a:cs typeface="Raleway"/>
              <a:sym typeface="Raleway"/>
            </a:endParaRPr>
          </a:p>
          <a:p>
            <a:pPr indent="-336550" lvl="2" marL="1371600" rtl="0" algn="l">
              <a:spcBef>
                <a:spcPts val="0"/>
              </a:spcBef>
              <a:spcAft>
                <a:spcPts val="0"/>
              </a:spcAft>
              <a:buSzPts val="1700"/>
              <a:buFont typeface="Raleway"/>
              <a:buChar char="■"/>
            </a:pPr>
            <a:r>
              <a:rPr lang="en" sz="1700">
                <a:latin typeface="Raleway"/>
                <a:ea typeface="Raleway"/>
                <a:cs typeface="Raleway"/>
                <a:sym typeface="Raleway"/>
              </a:rPr>
              <a:t>Maintenance</a:t>
            </a:r>
            <a:endParaRPr sz="1700">
              <a:latin typeface="Raleway"/>
              <a:ea typeface="Raleway"/>
              <a:cs typeface="Raleway"/>
              <a:sym typeface="Raleway"/>
            </a:endParaRPr>
          </a:p>
          <a:p>
            <a:pPr indent="-336550" lvl="2" marL="1371600" rtl="0" algn="l">
              <a:spcBef>
                <a:spcPts val="0"/>
              </a:spcBef>
              <a:spcAft>
                <a:spcPts val="0"/>
              </a:spcAft>
              <a:buSzPts val="1700"/>
              <a:buFont typeface="Raleway"/>
              <a:buChar char="■"/>
            </a:pPr>
            <a:r>
              <a:rPr lang="en" sz="1700">
                <a:latin typeface="Raleway"/>
                <a:ea typeface="Raleway"/>
                <a:cs typeface="Raleway"/>
                <a:sym typeface="Raleway"/>
              </a:rPr>
              <a:t>Crew Availability</a:t>
            </a:r>
            <a:endParaRPr sz="1700">
              <a:latin typeface="Raleway"/>
              <a:ea typeface="Raleway"/>
              <a:cs typeface="Raleway"/>
              <a:sym typeface="Raleway"/>
            </a:endParaRPr>
          </a:p>
          <a:p>
            <a:pPr indent="0" lvl="0" marL="0" rtl="0" algn="l">
              <a:spcBef>
                <a:spcPts val="0"/>
              </a:spcBef>
              <a:spcAft>
                <a:spcPts val="0"/>
              </a:spcAft>
              <a:buNone/>
            </a:pPr>
            <a:r>
              <a:t/>
            </a:r>
            <a:endParaRPr sz="1700">
              <a:latin typeface="Raleway"/>
              <a:ea typeface="Raleway"/>
              <a:cs typeface="Raleway"/>
              <a:sym typeface="Raleway"/>
            </a:endParaRPr>
          </a:p>
          <a:p>
            <a:pPr indent="0" lvl="0" marL="0" rtl="0" algn="l">
              <a:spcBef>
                <a:spcPts val="0"/>
              </a:spcBef>
              <a:spcAft>
                <a:spcPts val="0"/>
              </a:spcAft>
              <a:buNone/>
            </a:pPr>
            <a:r>
              <a:rPr b="1" lang="en" sz="2100">
                <a:solidFill>
                  <a:schemeClr val="accent1"/>
                </a:solidFill>
                <a:latin typeface="Raleway"/>
                <a:ea typeface="Raleway"/>
                <a:cs typeface="Raleway"/>
                <a:sym typeface="Raleway"/>
              </a:rPr>
              <a:t>For cancellations due to reasons beyond control</a:t>
            </a:r>
            <a:endParaRPr b="1" sz="2100">
              <a:solidFill>
                <a:schemeClr val="accent1"/>
              </a:solidFill>
              <a:latin typeface="Raleway"/>
              <a:ea typeface="Raleway"/>
              <a:cs typeface="Raleway"/>
              <a:sym typeface="Raleway"/>
            </a:endParaRPr>
          </a:p>
          <a:p>
            <a:pPr indent="-336550" lvl="0" marL="457200" rtl="0" algn="l">
              <a:spcBef>
                <a:spcPts val="0"/>
              </a:spcBef>
              <a:spcAft>
                <a:spcPts val="0"/>
              </a:spcAft>
              <a:buSzPts val="1700"/>
              <a:buFont typeface="Raleway"/>
              <a:buChar char="●"/>
            </a:pPr>
            <a:r>
              <a:rPr lang="en" sz="1700">
                <a:latin typeface="Raleway"/>
                <a:ea typeface="Raleway"/>
                <a:cs typeface="Raleway"/>
                <a:sym typeface="Raleway"/>
              </a:rPr>
              <a:t>Weather: Predictive Analytics </a:t>
            </a:r>
            <a:endParaRPr sz="1700">
              <a:latin typeface="Raleway"/>
              <a:ea typeface="Raleway"/>
              <a:cs typeface="Raleway"/>
              <a:sym typeface="Raleway"/>
            </a:endParaRPr>
          </a:p>
          <a:p>
            <a:pPr indent="-336550" lvl="1" marL="914400" rtl="0" algn="l">
              <a:spcBef>
                <a:spcPts val="0"/>
              </a:spcBef>
              <a:spcAft>
                <a:spcPts val="0"/>
              </a:spcAft>
              <a:buSzPts val="1700"/>
              <a:buFont typeface="Raleway"/>
              <a:buChar char="○"/>
            </a:pPr>
            <a:r>
              <a:rPr lang="en" sz="1700">
                <a:latin typeface="Raleway"/>
                <a:ea typeface="Raleway"/>
                <a:cs typeface="Raleway"/>
                <a:sym typeface="Raleway"/>
              </a:rPr>
              <a:t>Improve </a:t>
            </a:r>
            <a:r>
              <a:rPr lang="en" sz="1700">
                <a:latin typeface="Raleway"/>
                <a:ea typeface="Raleway"/>
                <a:cs typeface="Raleway"/>
                <a:sym typeface="Raleway"/>
              </a:rPr>
              <a:t>scheduling</a:t>
            </a:r>
            <a:endParaRPr sz="1700">
              <a:latin typeface="Raleway"/>
              <a:ea typeface="Raleway"/>
              <a:cs typeface="Raleway"/>
              <a:sym typeface="Raleway"/>
            </a:endParaRPr>
          </a:p>
          <a:p>
            <a:pPr indent="-336550" lvl="1" marL="914400" rtl="0" algn="l">
              <a:spcBef>
                <a:spcPts val="0"/>
              </a:spcBef>
              <a:spcAft>
                <a:spcPts val="0"/>
              </a:spcAft>
              <a:buSzPts val="1700"/>
              <a:buFont typeface="Raleway"/>
              <a:buChar char="○"/>
            </a:pPr>
            <a:r>
              <a:rPr lang="en" sz="1700">
                <a:latin typeface="Raleway"/>
                <a:ea typeface="Raleway"/>
                <a:cs typeface="Raleway"/>
                <a:sym typeface="Raleway"/>
              </a:rPr>
              <a:t>Develop alternative routes</a:t>
            </a:r>
            <a:endParaRPr sz="1700">
              <a:latin typeface="Raleway"/>
              <a:ea typeface="Raleway"/>
              <a:cs typeface="Raleway"/>
              <a:sym typeface="Raleway"/>
            </a:endParaRPr>
          </a:p>
        </p:txBody>
      </p:sp>
      <p:pic>
        <p:nvPicPr>
          <p:cNvPr id="2275" name="Google Shape;2275;p80"/>
          <p:cNvPicPr preferRelativeResize="0"/>
          <p:nvPr/>
        </p:nvPicPr>
        <p:blipFill>
          <a:blip r:embed="rId3">
            <a:alphaModFix/>
          </a:blip>
          <a:stretch>
            <a:fillRect/>
          </a:stretch>
        </p:blipFill>
        <p:spPr>
          <a:xfrm>
            <a:off x="9311175" y="4201406"/>
            <a:ext cx="9144002" cy="326428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9" name="Shape 2279"/>
        <p:cNvGrpSpPr/>
        <p:nvPr/>
      </p:nvGrpSpPr>
      <p:grpSpPr>
        <a:xfrm>
          <a:off x="0" y="0"/>
          <a:ext cx="0" cy="0"/>
          <a:chOff x="0" y="0"/>
          <a:chExt cx="0" cy="0"/>
        </a:xfrm>
      </p:grpSpPr>
      <p:sp>
        <p:nvSpPr>
          <p:cNvPr id="2280" name="Google Shape;2280;p81"/>
          <p:cNvSpPr txBox="1"/>
          <p:nvPr>
            <p:ph type="title"/>
          </p:nvPr>
        </p:nvSpPr>
        <p:spPr>
          <a:xfrm>
            <a:off x="417925" y="421800"/>
            <a:ext cx="8065200" cy="5727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lt1"/>
                </a:solidFill>
                <a:latin typeface="Raleway"/>
                <a:ea typeface="Raleway"/>
                <a:cs typeface="Raleway"/>
                <a:sym typeface="Raleway"/>
              </a:rPr>
              <a:t>Solutions for delays</a:t>
            </a:r>
            <a:endParaRPr>
              <a:solidFill>
                <a:schemeClr val="lt1"/>
              </a:solidFill>
              <a:latin typeface="Raleway"/>
              <a:ea typeface="Raleway"/>
              <a:cs typeface="Raleway"/>
              <a:sym typeface="Raleway"/>
            </a:endParaRPr>
          </a:p>
        </p:txBody>
      </p:sp>
      <p:sp>
        <p:nvSpPr>
          <p:cNvPr id="2281" name="Google Shape;2281;p81"/>
          <p:cNvSpPr txBox="1"/>
          <p:nvPr/>
        </p:nvSpPr>
        <p:spPr>
          <a:xfrm>
            <a:off x="792925" y="1282175"/>
            <a:ext cx="7557000" cy="3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accent1"/>
                </a:solidFill>
                <a:latin typeface="Raleway"/>
                <a:ea typeface="Raleway"/>
                <a:cs typeface="Raleway"/>
                <a:sym typeface="Raleway"/>
              </a:rPr>
              <a:t>I</a:t>
            </a:r>
            <a:r>
              <a:rPr b="1" lang="en" sz="2100">
                <a:solidFill>
                  <a:schemeClr val="accent1"/>
                </a:solidFill>
                <a:latin typeface="Raleway"/>
                <a:ea typeface="Raleway"/>
                <a:cs typeface="Raleway"/>
                <a:sym typeface="Raleway"/>
              </a:rPr>
              <a:t>dentify root cause of delay</a:t>
            </a:r>
            <a:endParaRPr b="1" sz="2100">
              <a:solidFill>
                <a:schemeClr val="accent1"/>
              </a:solidFill>
              <a:latin typeface="Raleway"/>
              <a:ea typeface="Raleway"/>
              <a:cs typeface="Raleway"/>
              <a:sym typeface="Raleway"/>
            </a:endParaRPr>
          </a:p>
          <a:p>
            <a:pPr indent="-336550" lvl="0" marL="457200" rtl="0" algn="l">
              <a:spcBef>
                <a:spcPts val="0"/>
              </a:spcBef>
              <a:spcAft>
                <a:spcPts val="0"/>
              </a:spcAft>
              <a:buSzPts val="1700"/>
              <a:buFont typeface="Raleway"/>
              <a:buChar char="●"/>
            </a:pPr>
            <a:r>
              <a:rPr lang="en" sz="1700">
                <a:latin typeface="Raleway"/>
                <a:ea typeface="Raleway"/>
                <a:cs typeface="Raleway"/>
                <a:sym typeface="Raleway"/>
              </a:rPr>
              <a:t>Analyse the main reason causing flight N273AY delay</a:t>
            </a:r>
            <a:endParaRPr sz="1700">
              <a:latin typeface="Raleway"/>
              <a:ea typeface="Raleway"/>
              <a:cs typeface="Raleway"/>
              <a:sym typeface="Raleway"/>
            </a:endParaRPr>
          </a:p>
          <a:p>
            <a:pPr indent="-336550" lvl="0" marL="457200" rtl="0" algn="l">
              <a:spcBef>
                <a:spcPts val="0"/>
              </a:spcBef>
              <a:spcAft>
                <a:spcPts val="0"/>
              </a:spcAft>
              <a:buSzPts val="1700"/>
              <a:buFont typeface="Raleway"/>
              <a:buChar char="●"/>
            </a:pPr>
            <a:r>
              <a:rPr lang="en" sz="1700">
                <a:latin typeface="Raleway"/>
                <a:ea typeface="Raleway"/>
                <a:cs typeface="Raleway"/>
                <a:sym typeface="Raleway"/>
              </a:rPr>
              <a:t>Analyse the cause for airline delay and </a:t>
            </a:r>
            <a:r>
              <a:rPr lang="en" sz="1700">
                <a:latin typeface="Raleway"/>
                <a:ea typeface="Raleway"/>
                <a:cs typeface="Raleway"/>
                <a:sym typeface="Raleway"/>
              </a:rPr>
              <a:t>late</a:t>
            </a:r>
            <a:r>
              <a:rPr lang="en" sz="1700">
                <a:latin typeface="Raleway"/>
                <a:ea typeface="Raleway"/>
                <a:cs typeface="Raleway"/>
                <a:sym typeface="Raleway"/>
              </a:rPr>
              <a:t> aircraft delay</a:t>
            </a:r>
            <a:endParaRPr sz="1700">
              <a:latin typeface="Raleway"/>
              <a:ea typeface="Raleway"/>
              <a:cs typeface="Raleway"/>
              <a:sym typeface="Raleway"/>
            </a:endParaRPr>
          </a:p>
          <a:p>
            <a:pPr indent="0" lvl="0" marL="0" rtl="0" algn="l">
              <a:spcBef>
                <a:spcPts val="0"/>
              </a:spcBef>
              <a:spcAft>
                <a:spcPts val="0"/>
              </a:spcAft>
              <a:buNone/>
            </a:pPr>
            <a:r>
              <a:t/>
            </a:r>
            <a:endParaRPr sz="1700">
              <a:latin typeface="Raleway"/>
              <a:ea typeface="Raleway"/>
              <a:cs typeface="Raleway"/>
              <a:sym typeface="Raleway"/>
            </a:endParaRPr>
          </a:p>
          <a:p>
            <a:pPr indent="0" lvl="0" marL="0" rtl="0" algn="l">
              <a:spcBef>
                <a:spcPts val="0"/>
              </a:spcBef>
              <a:spcAft>
                <a:spcPts val="0"/>
              </a:spcAft>
              <a:buNone/>
            </a:pPr>
            <a:r>
              <a:rPr b="1" lang="en" sz="2100">
                <a:solidFill>
                  <a:schemeClr val="accent1"/>
                </a:solidFill>
                <a:latin typeface="Raleway"/>
                <a:ea typeface="Raleway"/>
                <a:cs typeface="Raleway"/>
                <a:sym typeface="Raleway"/>
              </a:rPr>
              <a:t>Possible </a:t>
            </a:r>
            <a:r>
              <a:rPr b="1" lang="en" sz="2100">
                <a:solidFill>
                  <a:schemeClr val="accent1"/>
                </a:solidFill>
                <a:latin typeface="Raleway"/>
                <a:ea typeface="Raleway"/>
                <a:cs typeface="Raleway"/>
                <a:sym typeface="Raleway"/>
              </a:rPr>
              <a:t>improvements</a:t>
            </a:r>
            <a:endParaRPr b="1" sz="2100">
              <a:solidFill>
                <a:schemeClr val="accent1"/>
              </a:solidFill>
              <a:latin typeface="Raleway"/>
              <a:ea typeface="Raleway"/>
              <a:cs typeface="Raleway"/>
              <a:sym typeface="Raleway"/>
            </a:endParaRPr>
          </a:p>
          <a:p>
            <a:pPr indent="-336550" lvl="0" marL="457200" rtl="0" algn="l">
              <a:spcBef>
                <a:spcPts val="0"/>
              </a:spcBef>
              <a:spcAft>
                <a:spcPts val="0"/>
              </a:spcAft>
              <a:buSzPts val="1700"/>
              <a:buFont typeface="Raleway"/>
              <a:buChar char="●"/>
            </a:pPr>
            <a:r>
              <a:rPr b="1" lang="en" sz="1700">
                <a:latin typeface="Raleway"/>
                <a:ea typeface="Raleway"/>
                <a:cs typeface="Raleway"/>
                <a:sym typeface="Raleway"/>
              </a:rPr>
              <a:t>Optimising</a:t>
            </a:r>
            <a:r>
              <a:rPr lang="en" sz="1700">
                <a:latin typeface="Raleway"/>
                <a:ea typeface="Raleway"/>
                <a:cs typeface="Raleway"/>
                <a:sym typeface="Raleway"/>
              </a:rPr>
              <a:t> scheduling of </a:t>
            </a:r>
            <a:r>
              <a:rPr lang="en" sz="1700">
                <a:latin typeface="Raleway"/>
                <a:ea typeface="Raleway"/>
                <a:cs typeface="Raleway"/>
                <a:sym typeface="Raleway"/>
              </a:rPr>
              <a:t>flights</a:t>
            </a:r>
            <a:r>
              <a:rPr lang="en" sz="1700">
                <a:latin typeface="Raleway"/>
                <a:ea typeface="Raleway"/>
                <a:cs typeface="Raleway"/>
                <a:sym typeface="Raleway"/>
              </a:rPr>
              <a:t> and efficiency of pre-flight processes</a:t>
            </a:r>
            <a:endParaRPr sz="1700">
              <a:latin typeface="Raleway"/>
              <a:ea typeface="Raleway"/>
              <a:cs typeface="Raleway"/>
              <a:sym typeface="Raleway"/>
            </a:endParaRPr>
          </a:p>
          <a:p>
            <a:pPr indent="-336550" lvl="0" marL="457200" rtl="0" algn="l">
              <a:spcBef>
                <a:spcPts val="0"/>
              </a:spcBef>
              <a:spcAft>
                <a:spcPts val="0"/>
              </a:spcAft>
              <a:buSzPts val="1700"/>
              <a:buFont typeface="Raleway"/>
              <a:buChar char="●"/>
            </a:pPr>
            <a:r>
              <a:rPr b="1" lang="en" sz="1700">
                <a:latin typeface="Raleway"/>
                <a:ea typeface="Raleway"/>
                <a:cs typeface="Raleway"/>
                <a:sym typeface="Raleway"/>
              </a:rPr>
              <a:t>Streamline</a:t>
            </a:r>
            <a:r>
              <a:rPr lang="en" sz="1700">
                <a:latin typeface="Raleway"/>
                <a:ea typeface="Raleway"/>
                <a:cs typeface="Raleway"/>
                <a:sym typeface="Raleway"/>
              </a:rPr>
              <a:t> maintenance processes so that flight can depart on time</a:t>
            </a:r>
            <a:endParaRPr sz="1700">
              <a:latin typeface="Raleway"/>
              <a:ea typeface="Raleway"/>
              <a:cs typeface="Raleway"/>
              <a:sym typeface="Raleway"/>
            </a:endParaRPr>
          </a:p>
          <a:p>
            <a:pPr indent="-336550" lvl="0" marL="457200" rtl="0" algn="l">
              <a:spcBef>
                <a:spcPts val="0"/>
              </a:spcBef>
              <a:spcAft>
                <a:spcPts val="0"/>
              </a:spcAft>
              <a:buSzPts val="1700"/>
              <a:buFont typeface="Raleway"/>
              <a:buChar char="●"/>
            </a:pPr>
            <a:r>
              <a:rPr b="1" lang="en" sz="1700">
                <a:latin typeface="Raleway"/>
                <a:ea typeface="Raleway"/>
                <a:cs typeface="Raleway"/>
                <a:sym typeface="Raleway"/>
              </a:rPr>
              <a:t>Plan</a:t>
            </a:r>
            <a:r>
              <a:rPr lang="en" sz="1700">
                <a:latin typeface="Raleway"/>
                <a:ea typeface="Raleway"/>
                <a:cs typeface="Raleway"/>
                <a:sym typeface="Raleway"/>
              </a:rPr>
              <a:t> for </a:t>
            </a:r>
            <a:r>
              <a:rPr lang="en" sz="1700">
                <a:latin typeface="Raleway"/>
                <a:ea typeface="Raleway"/>
                <a:cs typeface="Raleway"/>
                <a:sym typeface="Raleway"/>
              </a:rPr>
              <a:t>contingencies</a:t>
            </a:r>
            <a:r>
              <a:rPr lang="en" sz="1700">
                <a:latin typeface="Raleway"/>
                <a:ea typeface="Raleway"/>
                <a:cs typeface="Raleway"/>
                <a:sym typeface="Raleway"/>
              </a:rPr>
              <a:t> and have backup </a:t>
            </a:r>
            <a:r>
              <a:rPr lang="en" sz="1700">
                <a:latin typeface="Raleway"/>
                <a:ea typeface="Raleway"/>
                <a:cs typeface="Raleway"/>
                <a:sym typeface="Raleway"/>
              </a:rPr>
              <a:t>resources to minimise impact of delays</a:t>
            </a:r>
            <a:endParaRPr sz="1700">
              <a:latin typeface="Raleway"/>
              <a:ea typeface="Raleway"/>
              <a:cs typeface="Raleway"/>
              <a:sym typeface="Raleway"/>
            </a:endParaRPr>
          </a:p>
          <a:p>
            <a:pPr indent="-336550" lvl="0" marL="457200" rtl="0" algn="l">
              <a:spcBef>
                <a:spcPts val="0"/>
              </a:spcBef>
              <a:spcAft>
                <a:spcPts val="0"/>
              </a:spcAft>
              <a:buSzPts val="1700"/>
              <a:buFont typeface="Raleway"/>
              <a:buChar char="●"/>
            </a:pPr>
            <a:r>
              <a:rPr b="1" lang="en" sz="1700">
                <a:latin typeface="Raleway"/>
                <a:ea typeface="Raleway"/>
                <a:cs typeface="Raleway"/>
                <a:sym typeface="Raleway"/>
              </a:rPr>
              <a:t>Look</a:t>
            </a:r>
            <a:r>
              <a:rPr lang="en" sz="1700">
                <a:latin typeface="Raleway"/>
                <a:ea typeface="Raleway"/>
                <a:cs typeface="Raleway"/>
                <a:sym typeface="Raleway"/>
              </a:rPr>
              <a:t> into the pilot and aircraft for N273AY</a:t>
            </a:r>
            <a:endParaRPr sz="1700">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5" name="Shape 2285"/>
        <p:cNvGrpSpPr/>
        <p:nvPr/>
      </p:nvGrpSpPr>
      <p:grpSpPr>
        <a:xfrm>
          <a:off x="0" y="0"/>
          <a:ext cx="0" cy="0"/>
          <a:chOff x="0" y="0"/>
          <a:chExt cx="0" cy="0"/>
        </a:xfrm>
      </p:grpSpPr>
      <p:sp>
        <p:nvSpPr>
          <p:cNvPr id="2286" name="Google Shape;2286;p82"/>
          <p:cNvSpPr txBox="1"/>
          <p:nvPr>
            <p:ph type="title"/>
          </p:nvPr>
        </p:nvSpPr>
        <p:spPr>
          <a:xfrm>
            <a:off x="717525" y="445025"/>
            <a:ext cx="7708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Future </a:t>
            </a:r>
            <a:r>
              <a:rPr lang="en">
                <a:solidFill>
                  <a:schemeClr val="lt1"/>
                </a:solidFill>
                <a:latin typeface="Raleway"/>
                <a:ea typeface="Raleway"/>
                <a:cs typeface="Raleway"/>
                <a:sym typeface="Raleway"/>
              </a:rPr>
              <a:t>recommendations</a:t>
            </a:r>
            <a:endParaRPr sz="3000">
              <a:solidFill>
                <a:schemeClr val="lt1"/>
              </a:solidFill>
              <a:latin typeface="Raleway"/>
              <a:ea typeface="Raleway"/>
              <a:cs typeface="Raleway"/>
              <a:sym typeface="Raleway"/>
            </a:endParaRPr>
          </a:p>
        </p:txBody>
      </p:sp>
      <p:sp>
        <p:nvSpPr>
          <p:cNvPr id="2287" name="Google Shape;2287;p82"/>
          <p:cNvSpPr txBox="1"/>
          <p:nvPr/>
        </p:nvSpPr>
        <p:spPr>
          <a:xfrm>
            <a:off x="818250" y="1235775"/>
            <a:ext cx="7355100" cy="21240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Raleway"/>
              <a:buAutoNum type="arabicPeriod"/>
            </a:pPr>
            <a:r>
              <a:rPr lang="en" sz="2100">
                <a:latin typeface="Raleway"/>
                <a:ea typeface="Raleway"/>
                <a:cs typeface="Raleway"/>
                <a:sym typeface="Raleway"/>
              </a:rPr>
              <a:t>Conduct </a:t>
            </a:r>
            <a:r>
              <a:rPr b="1" lang="en" sz="2100">
                <a:solidFill>
                  <a:schemeClr val="accent1"/>
                </a:solidFill>
                <a:latin typeface="Raleway"/>
                <a:ea typeface="Raleway"/>
                <a:cs typeface="Raleway"/>
                <a:sym typeface="Raleway"/>
              </a:rPr>
              <a:t>predictive analytics</a:t>
            </a:r>
            <a:r>
              <a:rPr lang="en" sz="2100">
                <a:latin typeface="Raleway"/>
                <a:ea typeface="Raleway"/>
                <a:cs typeface="Raleway"/>
                <a:sym typeface="Raleway"/>
              </a:rPr>
              <a:t> to determine how proposed solutions may impact delay</a:t>
            </a:r>
            <a:endParaRPr sz="2100">
              <a:latin typeface="Raleway"/>
              <a:ea typeface="Raleway"/>
              <a:cs typeface="Raleway"/>
              <a:sym typeface="Raleway"/>
            </a:endParaRPr>
          </a:p>
          <a:p>
            <a:pPr indent="0" lvl="0" marL="0" rtl="0" algn="l">
              <a:spcBef>
                <a:spcPts val="0"/>
              </a:spcBef>
              <a:spcAft>
                <a:spcPts val="0"/>
              </a:spcAft>
              <a:buNone/>
            </a:pPr>
            <a:r>
              <a:t/>
            </a:r>
            <a:endParaRPr sz="2100">
              <a:latin typeface="Raleway"/>
              <a:ea typeface="Raleway"/>
              <a:cs typeface="Raleway"/>
              <a:sym typeface="Raleway"/>
            </a:endParaRPr>
          </a:p>
          <a:p>
            <a:pPr indent="-361950" lvl="0" marL="457200" rtl="0" algn="l">
              <a:spcBef>
                <a:spcPts val="0"/>
              </a:spcBef>
              <a:spcAft>
                <a:spcPts val="0"/>
              </a:spcAft>
              <a:buSzPts val="2100"/>
              <a:buFont typeface="Raleway"/>
              <a:buAutoNum type="arabicPeriod"/>
            </a:pPr>
            <a:r>
              <a:rPr lang="en" sz="2100">
                <a:latin typeface="Raleway"/>
                <a:ea typeface="Raleway"/>
                <a:cs typeface="Raleway"/>
                <a:sym typeface="Raleway"/>
              </a:rPr>
              <a:t>Conduct </a:t>
            </a:r>
            <a:r>
              <a:rPr b="1" lang="en" sz="2100">
                <a:solidFill>
                  <a:schemeClr val="accent1"/>
                </a:solidFill>
                <a:latin typeface="Raleway"/>
                <a:ea typeface="Raleway"/>
                <a:cs typeface="Raleway"/>
                <a:sym typeface="Raleway"/>
              </a:rPr>
              <a:t>prescriptive analytics</a:t>
            </a:r>
            <a:r>
              <a:rPr lang="en" sz="2100">
                <a:solidFill>
                  <a:schemeClr val="accent1"/>
                </a:solidFill>
                <a:latin typeface="Raleway"/>
                <a:ea typeface="Raleway"/>
                <a:cs typeface="Raleway"/>
                <a:sym typeface="Raleway"/>
              </a:rPr>
              <a:t> </a:t>
            </a:r>
            <a:r>
              <a:rPr lang="en" sz="2100">
                <a:latin typeface="Raleway"/>
                <a:ea typeface="Raleway"/>
                <a:cs typeface="Raleway"/>
                <a:sym typeface="Raleway"/>
              </a:rPr>
              <a:t>to determine the most optimised way to move forward</a:t>
            </a:r>
            <a:endParaRPr sz="2100">
              <a:latin typeface="Raleway"/>
              <a:ea typeface="Raleway"/>
              <a:cs typeface="Raleway"/>
              <a:sym typeface="Raleway"/>
            </a:endParaRPr>
          </a:p>
          <a:p>
            <a:pPr indent="0" lvl="0" marL="0" rtl="0" algn="l">
              <a:spcBef>
                <a:spcPts val="0"/>
              </a:spcBef>
              <a:spcAft>
                <a:spcPts val="0"/>
              </a:spcAft>
              <a:buNone/>
            </a:pPr>
            <a:r>
              <a:t/>
            </a:r>
            <a:endParaRPr sz="2100">
              <a:latin typeface="Raleway"/>
              <a:ea typeface="Raleway"/>
              <a:cs typeface="Raleway"/>
              <a:sym typeface="Raleway"/>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1" name="Shape 2291"/>
        <p:cNvGrpSpPr/>
        <p:nvPr/>
      </p:nvGrpSpPr>
      <p:grpSpPr>
        <a:xfrm>
          <a:off x="0" y="0"/>
          <a:ext cx="0" cy="0"/>
          <a:chOff x="0" y="0"/>
          <a:chExt cx="0" cy="0"/>
        </a:xfrm>
      </p:grpSpPr>
      <p:sp>
        <p:nvSpPr>
          <p:cNvPr id="2292" name="Google Shape;2292;p83"/>
          <p:cNvSpPr txBox="1"/>
          <p:nvPr>
            <p:ph type="title"/>
          </p:nvPr>
        </p:nvSpPr>
        <p:spPr>
          <a:xfrm>
            <a:off x="1495650" y="1669756"/>
            <a:ext cx="6035700" cy="88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Than</a:t>
            </a:r>
            <a:r>
              <a:rPr lang="en">
                <a:latin typeface="Raleway"/>
                <a:ea typeface="Raleway"/>
                <a:cs typeface="Raleway"/>
                <a:sym typeface="Raleway"/>
              </a:rPr>
              <a:t>k you.</a:t>
            </a:r>
            <a:endParaRPr>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39"/>
          <p:cNvSpPr txBox="1"/>
          <p:nvPr>
            <p:ph type="title"/>
          </p:nvPr>
        </p:nvSpPr>
        <p:spPr>
          <a:xfrm>
            <a:off x="717525" y="445025"/>
            <a:ext cx="7708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What is Performance?</a:t>
            </a:r>
            <a:endParaRPr>
              <a:latin typeface="Raleway"/>
              <a:ea typeface="Raleway"/>
              <a:cs typeface="Raleway"/>
              <a:sym typeface="Raleway"/>
            </a:endParaRPr>
          </a:p>
        </p:txBody>
      </p:sp>
      <p:sp>
        <p:nvSpPr>
          <p:cNvPr id="593" name="Google Shape;593;p39"/>
          <p:cNvSpPr txBox="1"/>
          <p:nvPr/>
        </p:nvSpPr>
        <p:spPr>
          <a:xfrm>
            <a:off x="5151675" y="3952825"/>
            <a:ext cx="2605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Raleway"/>
                <a:ea typeface="Raleway"/>
                <a:cs typeface="Raleway"/>
                <a:sym typeface="Raleway"/>
              </a:rPr>
              <a:t>On time performance</a:t>
            </a:r>
            <a:endParaRPr b="1" sz="1600">
              <a:solidFill>
                <a:schemeClr val="dk1"/>
              </a:solidFill>
              <a:latin typeface="Raleway"/>
              <a:ea typeface="Raleway"/>
              <a:cs typeface="Raleway"/>
              <a:sym typeface="Raleway"/>
            </a:endParaRPr>
          </a:p>
        </p:txBody>
      </p:sp>
      <p:sp>
        <p:nvSpPr>
          <p:cNvPr id="594" name="Google Shape;594;p39"/>
          <p:cNvSpPr txBox="1"/>
          <p:nvPr/>
        </p:nvSpPr>
        <p:spPr>
          <a:xfrm>
            <a:off x="1208950" y="395282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Raleway"/>
                <a:ea typeface="Raleway"/>
                <a:cs typeface="Raleway"/>
                <a:sym typeface="Raleway"/>
              </a:rPr>
              <a:t>Optimum aircraft utilisation </a:t>
            </a:r>
            <a:endParaRPr b="1" sz="1600">
              <a:solidFill>
                <a:schemeClr val="dk1"/>
              </a:solidFill>
            </a:endParaRPr>
          </a:p>
        </p:txBody>
      </p:sp>
      <p:grpSp>
        <p:nvGrpSpPr>
          <p:cNvPr id="595" name="Google Shape;595;p39"/>
          <p:cNvGrpSpPr/>
          <p:nvPr/>
        </p:nvGrpSpPr>
        <p:grpSpPr>
          <a:xfrm>
            <a:off x="5200481" y="1594970"/>
            <a:ext cx="2173512" cy="2146350"/>
            <a:chOff x="5132125" y="1554525"/>
            <a:chExt cx="2355600" cy="2344200"/>
          </a:xfrm>
        </p:grpSpPr>
        <p:sp>
          <p:nvSpPr>
            <p:cNvPr id="596" name="Google Shape;596;p39"/>
            <p:cNvSpPr/>
            <p:nvPr/>
          </p:nvSpPr>
          <p:spPr>
            <a:xfrm>
              <a:off x="5132125" y="1554525"/>
              <a:ext cx="2355600" cy="2344200"/>
            </a:xfrm>
            <a:prstGeom prst="ellipse">
              <a:avLst/>
            </a:prstGeom>
            <a:noFill/>
            <a:ln cap="flat" cmpd="sng" w="38100">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7" name="Google Shape;597;p39"/>
            <p:cNvCxnSpPr/>
            <p:nvPr/>
          </p:nvCxnSpPr>
          <p:spPr>
            <a:xfrm>
              <a:off x="6304295" y="1782100"/>
              <a:ext cx="0" cy="1069800"/>
            </a:xfrm>
            <a:prstGeom prst="straightConnector1">
              <a:avLst/>
            </a:prstGeom>
            <a:noFill/>
            <a:ln cap="flat" cmpd="sng" w="38100">
              <a:solidFill>
                <a:srgbClr val="5F8195"/>
              </a:solidFill>
              <a:prstDash val="solid"/>
              <a:round/>
              <a:headEnd len="med" w="med" type="none"/>
              <a:tailEnd len="med" w="med" type="none"/>
            </a:ln>
          </p:spPr>
        </p:cxnSp>
        <p:cxnSp>
          <p:nvCxnSpPr>
            <p:cNvPr id="598" name="Google Shape;598;p39"/>
            <p:cNvCxnSpPr/>
            <p:nvPr/>
          </p:nvCxnSpPr>
          <p:spPr>
            <a:xfrm flipH="1">
              <a:off x="6304175" y="2230545"/>
              <a:ext cx="682800" cy="591000"/>
            </a:xfrm>
            <a:prstGeom prst="straightConnector1">
              <a:avLst/>
            </a:prstGeom>
            <a:noFill/>
            <a:ln cap="flat" cmpd="sng" w="38100">
              <a:solidFill>
                <a:srgbClr val="5F8195"/>
              </a:solidFill>
              <a:prstDash val="solid"/>
              <a:round/>
              <a:headEnd len="med" w="med" type="none"/>
              <a:tailEnd len="med" w="med" type="none"/>
            </a:ln>
          </p:spPr>
        </p:cxnSp>
      </p:grpSp>
      <p:grpSp>
        <p:nvGrpSpPr>
          <p:cNvPr id="599" name="Google Shape;599;p39"/>
          <p:cNvGrpSpPr/>
          <p:nvPr/>
        </p:nvGrpSpPr>
        <p:grpSpPr>
          <a:xfrm>
            <a:off x="1693333" y="1568690"/>
            <a:ext cx="2031252" cy="2006125"/>
            <a:chOff x="1780850" y="4027625"/>
            <a:chExt cx="446125" cy="444975"/>
          </a:xfrm>
        </p:grpSpPr>
        <p:sp>
          <p:nvSpPr>
            <p:cNvPr id="600" name="Google Shape;600;p39"/>
            <p:cNvSpPr/>
            <p:nvPr/>
          </p:nvSpPr>
          <p:spPr>
            <a:xfrm>
              <a:off x="1792425" y="4121025"/>
              <a:ext cx="168150" cy="137025"/>
            </a:xfrm>
            <a:custGeom>
              <a:rect b="b" l="l" r="r" t="t"/>
              <a:pathLst>
                <a:path extrusionOk="0" h="5481" w="6726">
                  <a:moveTo>
                    <a:pt x="1300" y="1"/>
                  </a:moveTo>
                  <a:cubicBezTo>
                    <a:pt x="1163" y="1"/>
                    <a:pt x="1020" y="48"/>
                    <a:pt x="925" y="143"/>
                  </a:cubicBezTo>
                  <a:lnTo>
                    <a:pt x="214" y="890"/>
                  </a:lnTo>
                  <a:cubicBezTo>
                    <a:pt x="0" y="1104"/>
                    <a:pt x="0" y="1424"/>
                    <a:pt x="214" y="1638"/>
                  </a:cubicBezTo>
                  <a:lnTo>
                    <a:pt x="4057" y="5480"/>
                  </a:lnTo>
                  <a:lnTo>
                    <a:pt x="6725" y="2242"/>
                  </a:lnTo>
                  <a:lnTo>
                    <a:pt x="1495" y="36"/>
                  </a:lnTo>
                  <a:cubicBezTo>
                    <a:pt x="1435" y="13"/>
                    <a:pt x="1368" y="1"/>
                    <a:pt x="1300" y="1"/>
                  </a:cubicBezTo>
                  <a:close/>
                </a:path>
              </a:pathLst>
            </a:custGeom>
            <a:noFill/>
            <a:ln cap="flat" cmpd="sng" w="38100">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9"/>
            <p:cNvSpPr/>
            <p:nvPr/>
          </p:nvSpPr>
          <p:spPr>
            <a:xfrm>
              <a:off x="2067275" y="4080125"/>
              <a:ext cx="106775" cy="104100"/>
            </a:xfrm>
            <a:custGeom>
              <a:rect b="b" l="l" r="r" t="t"/>
              <a:pathLst>
                <a:path extrusionOk="0" h="4164" w="4271">
                  <a:moveTo>
                    <a:pt x="606" y="0"/>
                  </a:moveTo>
                  <a:cubicBezTo>
                    <a:pt x="1" y="36"/>
                    <a:pt x="1" y="961"/>
                    <a:pt x="606" y="1032"/>
                  </a:cubicBezTo>
                  <a:cubicBezTo>
                    <a:pt x="2029" y="1068"/>
                    <a:pt x="3203" y="2206"/>
                    <a:pt x="3239" y="3629"/>
                  </a:cubicBezTo>
                  <a:cubicBezTo>
                    <a:pt x="3239" y="3985"/>
                    <a:pt x="3497" y="4163"/>
                    <a:pt x="3755" y="4163"/>
                  </a:cubicBezTo>
                  <a:cubicBezTo>
                    <a:pt x="4013" y="4163"/>
                    <a:pt x="4271" y="3985"/>
                    <a:pt x="4271" y="3629"/>
                  </a:cubicBezTo>
                  <a:cubicBezTo>
                    <a:pt x="4235" y="1637"/>
                    <a:pt x="2598" y="36"/>
                    <a:pt x="606" y="0"/>
                  </a:cubicBezTo>
                  <a:close/>
                </a:path>
              </a:pathLst>
            </a:custGeom>
            <a:noFill/>
            <a:ln cap="flat" cmpd="sng" w="38100">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9"/>
            <p:cNvSpPr/>
            <p:nvPr/>
          </p:nvSpPr>
          <p:spPr>
            <a:xfrm>
              <a:off x="1995225" y="4292700"/>
              <a:ext cx="138800" cy="167700"/>
            </a:xfrm>
            <a:custGeom>
              <a:rect b="b" l="l" r="r" t="t"/>
              <a:pathLst>
                <a:path extrusionOk="0" h="6708" w="5552">
                  <a:moveTo>
                    <a:pt x="3239" y="1"/>
                  </a:moveTo>
                  <a:lnTo>
                    <a:pt x="1" y="2670"/>
                  </a:lnTo>
                  <a:lnTo>
                    <a:pt x="3879" y="6548"/>
                  </a:lnTo>
                  <a:cubicBezTo>
                    <a:pt x="3968" y="6655"/>
                    <a:pt x="4101" y="6708"/>
                    <a:pt x="4235" y="6708"/>
                  </a:cubicBezTo>
                  <a:cubicBezTo>
                    <a:pt x="4368" y="6708"/>
                    <a:pt x="4502" y="6655"/>
                    <a:pt x="4591" y="6548"/>
                  </a:cubicBezTo>
                  <a:lnTo>
                    <a:pt x="5338" y="5801"/>
                  </a:lnTo>
                  <a:cubicBezTo>
                    <a:pt x="5480" y="5658"/>
                    <a:pt x="5551" y="5409"/>
                    <a:pt x="5445" y="5231"/>
                  </a:cubicBezTo>
                  <a:lnTo>
                    <a:pt x="5445" y="5231"/>
                  </a:lnTo>
                  <a:lnTo>
                    <a:pt x="5445" y="5267"/>
                  </a:lnTo>
                  <a:lnTo>
                    <a:pt x="3239" y="1"/>
                  </a:lnTo>
                  <a:close/>
                </a:path>
              </a:pathLst>
            </a:custGeom>
            <a:noFill/>
            <a:ln cap="flat" cmpd="sng" w="38100">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9"/>
            <p:cNvSpPr/>
            <p:nvPr/>
          </p:nvSpPr>
          <p:spPr>
            <a:xfrm>
              <a:off x="1780850" y="4135325"/>
              <a:ext cx="345175" cy="337275"/>
            </a:xfrm>
            <a:custGeom>
              <a:rect b="b" l="l" r="r" t="t"/>
              <a:pathLst>
                <a:path extrusionOk="0" h="13491" w="13807">
                  <a:moveTo>
                    <a:pt x="11710" y="0"/>
                  </a:moveTo>
                  <a:cubicBezTo>
                    <a:pt x="10574" y="0"/>
                    <a:pt x="9474" y="518"/>
                    <a:pt x="8718" y="1457"/>
                  </a:cubicBezTo>
                  <a:lnTo>
                    <a:pt x="3772" y="7399"/>
                  </a:lnTo>
                  <a:lnTo>
                    <a:pt x="2242" y="6616"/>
                  </a:lnTo>
                  <a:cubicBezTo>
                    <a:pt x="2162" y="6576"/>
                    <a:pt x="2082" y="6556"/>
                    <a:pt x="2004" y="6556"/>
                  </a:cubicBezTo>
                  <a:cubicBezTo>
                    <a:pt x="1874" y="6556"/>
                    <a:pt x="1749" y="6612"/>
                    <a:pt x="1638" y="6723"/>
                  </a:cubicBezTo>
                  <a:lnTo>
                    <a:pt x="179" y="8182"/>
                  </a:lnTo>
                  <a:cubicBezTo>
                    <a:pt x="72" y="8324"/>
                    <a:pt x="1" y="8466"/>
                    <a:pt x="36" y="8644"/>
                  </a:cubicBezTo>
                  <a:cubicBezTo>
                    <a:pt x="36" y="8787"/>
                    <a:pt x="143" y="8929"/>
                    <a:pt x="321" y="9036"/>
                  </a:cubicBezTo>
                  <a:lnTo>
                    <a:pt x="3096" y="10423"/>
                  </a:lnTo>
                  <a:lnTo>
                    <a:pt x="4484" y="13199"/>
                  </a:lnTo>
                  <a:cubicBezTo>
                    <a:pt x="4589" y="13388"/>
                    <a:pt x="4782" y="13491"/>
                    <a:pt x="4974" y="13491"/>
                  </a:cubicBezTo>
                  <a:cubicBezTo>
                    <a:pt x="5105" y="13491"/>
                    <a:pt x="5236" y="13442"/>
                    <a:pt x="5338" y="13341"/>
                  </a:cubicBezTo>
                  <a:lnTo>
                    <a:pt x="6797" y="11882"/>
                  </a:lnTo>
                  <a:cubicBezTo>
                    <a:pt x="6975" y="11704"/>
                    <a:pt x="7010" y="11455"/>
                    <a:pt x="6903" y="11277"/>
                  </a:cubicBezTo>
                  <a:lnTo>
                    <a:pt x="6121" y="9747"/>
                  </a:lnTo>
                  <a:lnTo>
                    <a:pt x="12027" y="4766"/>
                  </a:lnTo>
                  <a:cubicBezTo>
                    <a:pt x="13308" y="3770"/>
                    <a:pt x="13806" y="2062"/>
                    <a:pt x="13308" y="532"/>
                  </a:cubicBezTo>
                  <a:cubicBezTo>
                    <a:pt x="13237" y="354"/>
                    <a:pt x="13130" y="247"/>
                    <a:pt x="12952" y="212"/>
                  </a:cubicBezTo>
                  <a:cubicBezTo>
                    <a:pt x="12543" y="69"/>
                    <a:pt x="12124" y="0"/>
                    <a:pt x="11710" y="0"/>
                  </a:cubicBezTo>
                  <a:close/>
                </a:path>
              </a:pathLst>
            </a:custGeom>
            <a:noFill/>
            <a:ln cap="flat" cmpd="sng" w="38100">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9"/>
            <p:cNvSpPr/>
            <p:nvPr/>
          </p:nvSpPr>
          <p:spPr>
            <a:xfrm>
              <a:off x="2065500" y="4027625"/>
              <a:ext cx="161475" cy="157925"/>
            </a:xfrm>
            <a:custGeom>
              <a:rect b="b" l="l" r="r" t="t"/>
              <a:pathLst>
                <a:path extrusionOk="0" h="6317" w="6459">
                  <a:moveTo>
                    <a:pt x="677" y="1"/>
                  </a:moveTo>
                  <a:cubicBezTo>
                    <a:pt x="1" y="1"/>
                    <a:pt x="1" y="1033"/>
                    <a:pt x="677" y="1033"/>
                  </a:cubicBezTo>
                  <a:cubicBezTo>
                    <a:pt x="3274" y="1033"/>
                    <a:pt x="5373" y="3132"/>
                    <a:pt x="5373" y="5729"/>
                  </a:cubicBezTo>
                  <a:cubicBezTo>
                    <a:pt x="5338" y="6121"/>
                    <a:pt x="5614" y="6316"/>
                    <a:pt x="5894" y="6316"/>
                  </a:cubicBezTo>
                  <a:cubicBezTo>
                    <a:pt x="6174" y="6316"/>
                    <a:pt x="6459" y="6121"/>
                    <a:pt x="6441" y="5729"/>
                  </a:cubicBezTo>
                  <a:cubicBezTo>
                    <a:pt x="6441" y="2563"/>
                    <a:pt x="3843" y="1"/>
                    <a:pt x="677" y="1"/>
                  </a:cubicBezTo>
                  <a:close/>
                </a:path>
              </a:pathLst>
            </a:custGeom>
            <a:noFill/>
            <a:ln cap="flat" cmpd="sng" w="38100">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40"/>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Proportion of Airlines in Flight Data</a:t>
            </a:r>
            <a:endParaRPr>
              <a:solidFill>
                <a:schemeClr val="dk2"/>
              </a:solidFill>
              <a:latin typeface="Raleway"/>
              <a:ea typeface="Raleway"/>
              <a:cs typeface="Raleway"/>
              <a:sym typeface="Raleway"/>
            </a:endParaRPr>
          </a:p>
        </p:txBody>
      </p:sp>
      <p:grpSp>
        <p:nvGrpSpPr>
          <p:cNvPr id="610" name="Google Shape;610;p40"/>
          <p:cNvGrpSpPr/>
          <p:nvPr/>
        </p:nvGrpSpPr>
        <p:grpSpPr>
          <a:xfrm flipH="1">
            <a:off x="5254034" y="1322529"/>
            <a:ext cx="322142" cy="293508"/>
            <a:chOff x="3154993" y="316614"/>
            <a:chExt cx="257693" cy="199083"/>
          </a:xfrm>
        </p:grpSpPr>
        <p:sp>
          <p:nvSpPr>
            <p:cNvPr id="611" name="Google Shape;611;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40"/>
          <p:cNvGrpSpPr/>
          <p:nvPr/>
        </p:nvGrpSpPr>
        <p:grpSpPr>
          <a:xfrm flipH="1">
            <a:off x="5600605" y="1322529"/>
            <a:ext cx="322142" cy="293508"/>
            <a:chOff x="3154993" y="316614"/>
            <a:chExt cx="257693" cy="199083"/>
          </a:xfrm>
        </p:grpSpPr>
        <p:sp>
          <p:nvSpPr>
            <p:cNvPr id="622" name="Google Shape;622;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40"/>
          <p:cNvGrpSpPr/>
          <p:nvPr/>
        </p:nvGrpSpPr>
        <p:grpSpPr>
          <a:xfrm flipH="1">
            <a:off x="5947176" y="1322529"/>
            <a:ext cx="322142" cy="293508"/>
            <a:chOff x="3154993" y="316614"/>
            <a:chExt cx="257693" cy="199083"/>
          </a:xfrm>
        </p:grpSpPr>
        <p:sp>
          <p:nvSpPr>
            <p:cNvPr id="633" name="Google Shape;633;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40"/>
          <p:cNvGrpSpPr/>
          <p:nvPr/>
        </p:nvGrpSpPr>
        <p:grpSpPr>
          <a:xfrm flipH="1">
            <a:off x="6324831" y="1322529"/>
            <a:ext cx="322142" cy="293508"/>
            <a:chOff x="3154993" y="316614"/>
            <a:chExt cx="257693" cy="199083"/>
          </a:xfrm>
        </p:grpSpPr>
        <p:sp>
          <p:nvSpPr>
            <p:cNvPr id="644" name="Google Shape;644;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 name="Google Shape;654;p40"/>
          <p:cNvGrpSpPr/>
          <p:nvPr/>
        </p:nvGrpSpPr>
        <p:grpSpPr>
          <a:xfrm flipH="1">
            <a:off x="6702486" y="1322529"/>
            <a:ext cx="322142" cy="293508"/>
            <a:chOff x="3154993" y="316614"/>
            <a:chExt cx="257693" cy="199083"/>
          </a:xfrm>
        </p:grpSpPr>
        <p:sp>
          <p:nvSpPr>
            <p:cNvPr id="655" name="Google Shape;655;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40"/>
          <p:cNvGrpSpPr/>
          <p:nvPr/>
        </p:nvGrpSpPr>
        <p:grpSpPr>
          <a:xfrm flipH="1">
            <a:off x="7080141" y="1322529"/>
            <a:ext cx="322142" cy="293508"/>
            <a:chOff x="3154993" y="316614"/>
            <a:chExt cx="257693" cy="199083"/>
          </a:xfrm>
        </p:grpSpPr>
        <p:sp>
          <p:nvSpPr>
            <p:cNvPr id="666" name="Google Shape;666;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 name="Google Shape;676;p40"/>
          <p:cNvGrpSpPr/>
          <p:nvPr/>
        </p:nvGrpSpPr>
        <p:grpSpPr>
          <a:xfrm flipH="1">
            <a:off x="7457795" y="1322529"/>
            <a:ext cx="322142" cy="293508"/>
            <a:chOff x="3154993" y="316614"/>
            <a:chExt cx="257693" cy="199083"/>
          </a:xfrm>
        </p:grpSpPr>
        <p:sp>
          <p:nvSpPr>
            <p:cNvPr id="677" name="Google Shape;677;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40"/>
          <p:cNvGrpSpPr/>
          <p:nvPr/>
        </p:nvGrpSpPr>
        <p:grpSpPr>
          <a:xfrm flipH="1">
            <a:off x="7835450" y="1322529"/>
            <a:ext cx="322142" cy="293508"/>
            <a:chOff x="3154993" y="316614"/>
            <a:chExt cx="257693" cy="199083"/>
          </a:xfrm>
        </p:grpSpPr>
        <p:sp>
          <p:nvSpPr>
            <p:cNvPr id="688" name="Google Shape;688;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 name="Google Shape;698;p40"/>
          <p:cNvGrpSpPr/>
          <p:nvPr/>
        </p:nvGrpSpPr>
        <p:grpSpPr>
          <a:xfrm flipH="1">
            <a:off x="4907463" y="1322529"/>
            <a:ext cx="322142" cy="293508"/>
            <a:chOff x="3154993" y="316614"/>
            <a:chExt cx="257693" cy="199083"/>
          </a:xfrm>
        </p:grpSpPr>
        <p:sp>
          <p:nvSpPr>
            <p:cNvPr id="699" name="Google Shape;699;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40"/>
          <p:cNvGrpSpPr/>
          <p:nvPr/>
        </p:nvGrpSpPr>
        <p:grpSpPr>
          <a:xfrm flipH="1">
            <a:off x="4560892" y="1322529"/>
            <a:ext cx="322142" cy="293508"/>
            <a:chOff x="3154993" y="316614"/>
            <a:chExt cx="257693" cy="199083"/>
          </a:xfrm>
        </p:grpSpPr>
        <p:sp>
          <p:nvSpPr>
            <p:cNvPr id="710" name="Google Shape;710;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40"/>
          <p:cNvGrpSpPr/>
          <p:nvPr/>
        </p:nvGrpSpPr>
        <p:grpSpPr>
          <a:xfrm flipH="1">
            <a:off x="5254034" y="1693780"/>
            <a:ext cx="322142" cy="293508"/>
            <a:chOff x="3154993" y="316614"/>
            <a:chExt cx="257693" cy="199083"/>
          </a:xfrm>
        </p:grpSpPr>
        <p:sp>
          <p:nvSpPr>
            <p:cNvPr id="721" name="Google Shape;721;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40"/>
          <p:cNvGrpSpPr/>
          <p:nvPr/>
        </p:nvGrpSpPr>
        <p:grpSpPr>
          <a:xfrm flipH="1">
            <a:off x="5600605" y="1693780"/>
            <a:ext cx="322142" cy="293508"/>
            <a:chOff x="3154993" y="316614"/>
            <a:chExt cx="257693" cy="199083"/>
          </a:xfrm>
        </p:grpSpPr>
        <p:sp>
          <p:nvSpPr>
            <p:cNvPr id="732" name="Google Shape;732;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 name="Google Shape;742;p40"/>
          <p:cNvGrpSpPr/>
          <p:nvPr/>
        </p:nvGrpSpPr>
        <p:grpSpPr>
          <a:xfrm flipH="1">
            <a:off x="5947176" y="1693780"/>
            <a:ext cx="322142" cy="293508"/>
            <a:chOff x="3154993" y="316614"/>
            <a:chExt cx="257693" cy="199083"/>
          </a:xfrm>
        </p:grpSpPr>
        <p:sp>
          <p:nvSpPr>
            <p:cNvPr id="743" name="Google Shape;743;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40"/>
          <p:cNvGrpSpPr/>
          <p:nvPr/>
        </p:nvGrpSpPr>
        <p:grpSpPr>
          <a:xfrm flipH="1">
            <a:off x="6324831" y="1693780"/>
            <a:ext cx="322142" cy="293508"/>
            <a:chOff x="3154993" y="316614"/>
            <a:chExt cx="257693" cy="199083"/>
          </a:xfrm>
        </p:grpSpPr>
        <p:sp>
          <p:nvSpPr>
            <p:cNvPr id="754" name="Google Shape;754;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 name="Google Shape;764;p40"/>
          <p:cNvGrpSpPr/>
          <p:nvPr/>
        </p:nvGrpSpPr>
        <p:grpSpPr>
          <a:xfrm flipH="1">
            <a:off x="6702486" y="1693780"/>
            <a:ext cx="322142" cy="293508"/>
            <a:chOff x="3154993" y="316614"/>
            <a:chExt cx="257693" cy="199083"/>
          </a:xfrm>
        </p:grpSpPr>
        <p:sp>
          <p:nvSpPr>
            <p:cNvPr id="765" name="Google Shape;765;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 name="Google Shape;775;p40"/>
          <p:cNvGrpSpPr/>
          <p:nvPr/>
        </p:nvGrpSpPr>
        <p:grpSpPr>
          <a:xfrm flipH="1">
            <a:off x="7080141" y="1693780"/>
            <a:ext cx="322142" cy="293508"/>
            <a:chOff x="3154993" y="316614"/>
            <a:chExt cx="257693" cy="199083"/>
          </a:xfrm>
        </p:grpSpPr>
        <p:sp>
          <p:nvSpPr>
            <p:cNvPr id="776" name="Google Shape;776;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40"/>
          <p:cNvGrpSpPr/>
          <p:nvPr/>
        </p:nvGrpSpPr>
        <p:grpSpPr>
          <a:xfrm flipH="1">
            <a:off x="7457795" y="1693780"/>
            <a:ext cx="322142" cy="293508"/>
            <a:chOff x="3154993" y="316614"/>
            <a:chExt cx="257693" cy="199083"/>
          </a:xfrm>
        </p:grpSpPr>
        <p:sp>
          <p:nvSpPr>
            <p:cNvPr id="787" name="Google Shape;787;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40"/>
          <p:cNvGrpSpPr/>
          <p:nvPr/>
        </p:nvGrpSpPr>
        <p:grpSpPr>
          <a:xfrm flipH="1">
            <a:off x="7835450" y="1693780"/>
            <a:ext cx="322142" cy="293508"/>
            <a:chOff x="3154993" y="316614"/>
            <a:chExt cx="257693" cy="199083"/>
          </a:xfrm>
        </p:grpSpPr>
        <p:sp>
          <p:nvSpPr>
            <p:cNvPr id="798" name="Google Shape;798;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40"/>
          <p:cNvGrpSpPr/>
          <p:nvPr/>
        </p:nvGrpSpPr>
        <p:grpSpPr>
          <a:xfrm flipH="1">
            <a:off x="4907463" y="1693780"/>
            <a:ext cx="322142" cy="293508"/>
            <a:chOff x="3154993" y="316614"/>
            <a:chExt cx="257693" cy="199083"/>
          </a:xfrm>
        </p:grpSpPr>
        <p:sp>
          <p:nvSpPr>
            <p:cNvPr id="809" name="Google Shape;809;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40"/>
          <p:cNvGrpSpPr/>
          <p:nvPr/>
        </p:nvGrpSpPr>
        <p:grpSpPr>
          <a:xfrm flipH="1">
            <a:off x="4560892" y="1693780"/>
            <a:ext cx="322142" cy="293508"/>
            <a:chOff x="3154993" y="316614"/>
            <a:chExt cx="257693" cy="199083"/>
          </a:xfrm>
        </p:grpSpPr>
        <p:sp>
          <p:nvSpPr>
            <p:cNvPr id="820" name="Google Shape;820;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40"/>
          <p:cNvGrpSpPr/>
          <p:nvPr/>
        </p:nvGrpSpPr>
        <p:grpSpPr>
          <a:xfrm flipH="1">
            <a:off x="5254034" y="4292549"/>
            <a:ext cx="322142" cy="293508"/>
            <a:chOff x="3154993" y="316614"/>
            <a:chExt cx="257693" cy="199083"/>
          </a:xfrm>
        </p:grpSpPr>
        <p:sp>
          <p:nvSpPr>
            <p:cNvPr id="831" name="Google Shape;831;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40"/>
          <p:cNvGrpSpPr/>
          <p:nvPr/>
        </p:nvGrpSpPr>
        <p:grpSpPr>
          <a:xfrm flipH="1">
            <a:off x="5600605" y="4292549"/>
            <a:ext cx="322142" cy="293508"/>
            <a:chOff x="3154993" y="316614"/>
            <a:chExt cx="257693" cy="199083"/>
          </a:xfrm>
        </p:grpSpPr>
        <p:sp>
          <p:nvSpPr>
            <p:cNvPr id="842" name="Google Shape;842;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40"/>
          <p:cNvGrpSpPr/>
          <p:nvPr/>
        </p:nvGrpSpPr>
        <p:grpSpPr>
          <a:xfrm flipH="1">
            <a:off x="5947176" y="4292549"/>
            <a:ext cx="322142" cy="293508"/>
            <a:chOff x="3154993" y="316614"/>
            <a:chExt cx="257693" cy="199083"/>
          </a:xfrm>
        </p:grpSpPr>
        <p:sp>
          <p:nvSpPr>
            <p:cNvPr id="853" name="Google Shape;853;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 name="Google Shape;863;p40"/>
          <p:cNvGrpSpPr/>
          <p:nvPr/>
        </p:nvGrpSpPr>
        <p:grpSpPr>
          <a:xfrm flipH="1">
            <a:off x="6324831" y="4292549"/>
            <a:ext cx="322142" cy="293508"/>
            <a:chOff x="3154993" y="316614"/>
            <a:chExt cx="257693" cy="199083"/>
          </a:xfrm>
        </p:grpSpPr>
        <p:sp>
          <p:nvSpPr>
            <p:cNvPr id="864" name="Google Shape;864;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 name="Google Shape;874;p40"/>
          <p:cNvGrpSpPr/>
          <p:nvPr/>
        </p:nvGrpSpPr>
        <p:grpSpPr>
          <a:xfrm flipH="1">
            <a:off x="6702486" y="4292549"/>
            <a:ext cx="322142" cy="293508"/>
            <a:chOff x="3154993" y="316614"/>
            <a:chExt cx="257693" cy="199083"/>
          </a:xfrm>
        </p:grpSpPr>
        <p:sp>
          <p:nvSpPr>
            <p:cNvPr id="875" name="Google Shape;875;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 name="Google Shape;885;p40"/>
          <p:cNvGrpSpPr/>
          <p:nvPr/>
        </p:nvGrpSpPr>
        <p:grpSpPr>
          <a:xfrm flipH="1">
            <a:off x="7080141" y="4292549"/>
            <a:ext cx="322142" cy="293508"/>
            <a:chOff x="3154993" y="316614"/>
            <a:chExt cx="257693" cy="199083"/>
          </a:xfrm>
        </p:grpSpPr>
        <p:sp>
          <p:nvSpPr>
            <p:cNvPr id="886" name="Google Shape;886;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 name="Google Shape;896;p40"/>
          <p:cNvGrpSpPr/>
          <p:nvPr/>
        </p:nvGrpSpPr>
        <p:grpSpPr>
          <a:xfrm flipH="1">
            <a:off x="7457795" y="4292549"/>
            <a:ext cx="322142" cy="293508"/>
            <a:chOff x="3154993" y="316614"/>
            <a:chExt cx="257693" cy="199083"/>
          </a:xfrm>
        </p:grpSpPr>
        <p:sp>
          <p:nvSpPr>
            <p:cNvPr id="897" name="Google Shape;897;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40"/>
          <p:cNvGrpSpPr/>
          <p:nvPr/>
        </p:nvGrpSpPr>
        <p:grpSpPr>
          <a:xfrm flipH="1">
            <a:off x="7835450" y="4292549"/>
            <a:ext cx="322142" cy="293508"/>
            <a:chOff x="3154993" y="316614"/>
            <a:chExt cx="257693" cy="199083"/>
          </a:xfrm>
        </p:grpSpPr>
        <p:sp>
          <p:nvSpPr>
            <p:cNvPr id="908" name="Google Shape;908;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40"/>
          <p:cNvGrpSpPr/>
          <p:nvPr/>
        </p:nvGrpSpPr>
        <p:grpSpPr>
          <a:xfrm flipH="1">
            <a:off x="4907463" y="4292549"/>
            <a:ext cx="322142" cy="293508"/>
            <a:chOff x="3154993" y="316614"/>
            <a:chExt cx="257693" cy="199083"/>
          </a:xfrm>
        </p:grpSpPr>
        <p:sp>
          <p:nvSpPr>
            <p:cNvPr id="919" name="Google Shape;919;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 name="Google Shape;929;p40"/>
          <p:cNvGrpSpPr/>
          <p:nvPr/>
        </p:nvGrpSpPr>
        <p:grpSpPr>
          <a:xfrm flipH="1">
            <a:off x="4560892" y="4292549"/>
            <a:ext cx="322142" cy="293508"/>
            <a:chOff x="3154993" y="316614"/>
            <a:chExt cx="257693" cy="199083"/>
          </a:xfrm>
        </p:grpSpPr>
        <p:sp>
          <p:nvSpPr>
            <p:cNvPr id="930" name="Google Shape;930;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40"/>
          <p:cNvGrpSpPr/>
          <p:nvPr/>
        </p:nvGrpSpPr>
        <p:grpSpPr>
          <a:xfrm flipH="1">
            <a:off x="5254034" y="2065030"/>
            <a:ext cx="322142" cy="293508"/>
            <a:chOff x="3154993" y="316614"/>
            <a:chExt cx="257693" cy="199083"/>
          </a:xfrm>
        </p:grpSpPr>
        <p:sp>
          <p:nvSpPr>
            <p:cNvPr id="941" name="Google Shape;941;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40"/>
          <p:cNvGrpSpPr/>
          <p:nvPr/>
        </p:nvGrpSpPr>
        <p:grpSpPr>
          <a:xfrm flipH="1">
            <a:off x="5600605" y="2065030"/>
            <a:ext cx="322142" cy="293508"/>
            <a:chOff x="3154993" y="316614"/>
            <a:chExt cx="257693" cy="199083"/>
          </a:xfrm>
        </p:grpSpPr>
        <p:sp>
          <p:nvSpPr>
            <p:cNvPr id="952" name="Google Shape;952;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40"/>
          <p:cNvGrpSpPr/>
          <p:nvPr/>
        </p:nvGrpSpPr>
        <p:grpSpPr>
          <a:xfrm flipH="1">
            <a:off x="5947176" y="2065030"/>
            <a:ext cx="322142" cy="293508"/>
            <a:chOff x="3154993" y="316614"/>
            <a:chExt cx="257693" cy="199083"/>
          </a:xfrm>
        </p:grpSpPr>
        <p:sp>
          <p:nvSpPr>
            <p:cNvPr id="963" name="Google Shape;963;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 name="Google Shape;973;p40"/>
          <p:cNvGrpSpPr/>
          <p:nvPr/>
        </p:nvGrpSpPr>
        <p:grpSpPr>
          <a:xfrm flipH="1">
            <a:off x="6324831" y="2065030"/>
            <a:ext cx="322142" cy="293508"/>
            <a:chOff x="3154993" y="316614"/>
            <a:chExt cx="257693" cy="199083"/>
          </a:xfrm>
        </p:grpSpPr>
        <p:sp>
          <p:nvSpPr>
            <p:cNvPr id="974" name="Google Shape;974;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 name="Google Shape;984;p40"/>
          <p:cNvGrpSpPr/>
          <p:nvPr/>
        </p:nvGrpSpPr>
        <p:grpSpPr>
          <a:xfrm flipH="1">
            <a:off x="6702486" y="2065030"/>
            <a:ext cx="322142" cy="293508"/>
            <a:chOff x="3154993" y="316614"/>
            <a:chExt cx="257693" cy="199083"/>
          </a:xfrm>
        </p:grpSpPr>
        <p:sp>
          <p:nvSpPr>
            <p:cNvPr id="985" name="Google Shape;985;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40"/>
          <p:cNvGrpSpPr/>
          <p:nvPr/>
        </p:nvGrpSpPr>
        <p:grpSpPr>
          <a:xfrm flipH="1">
            <a:off x="7080141" y="2065030"/>
            <a:ext cx="322142" cy="293508"/>
            <a:chOff x="3154993" y="316614"/>
            <a:chExt cx="257693" cy="199083"/>
          </a:xfrm>
        </p:grpSpPr>
        <p:sp>
          <p:nvSpPr>
            <p:cNvPr id="996" name="Google Shape;996;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40"/>
          <p:cNvGrpSpPr/>
          <p:nvPr/>
        </p:nvGrpSpPr>
        <p:grpSpPr>
          <a:xfrm flipH="1">
            <a:off x="7457795" y="2065030"/>
            <a:ext cx="322142" cy="293508"/>
            <a:chOff x="3154993" y="316614"/>
            <a:chExt cx="257693" cy="199083"/>
          </a:xfrm>
        </p:grpSpPr>
        <p:sp>
          <p:nvSpPr>
            <p:cNvPr id="1007" name="Google Shape;1007;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 name="Google Shape;1017;p40"/>
          <p:cNvGrpSpPr/>
          <p:nvPr/>
        </p:nvGrpSpPr>
        <p:grpSpPr>
          <a:xfrm flipH="1">
            <a:off x="7835450" y="2065030"/>
            <a:ext cx="322142" cy="293508"/>
            <a:chOff x="3154993" y="316614"/>
            <a:chExt cx="257693" cy="199083"/>
          </a:xfrm>
        </p:grpSpPr>
        <p:sp>
          <p:nvSpPr>
            <p:cNvPr id="1018" name="Google Shape;1018;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40"/>
          <p:cNvGrpSpPr/>
          <p:nvPr/>
        </p:nvGrpSpPr>
        <p:grpSpPr>
          <a:xfrm flipH="1">
            <a:off x="4907463" y="2065030"/>
            <a:ext cx="322142" cy="293508"/>
            <a:chOff x="3154993" y="316614"/>
            <a:chExt cx="257693" cy="199083"/>
          </a:xfrm>
        </p:grpSpPr>
        <p:sp>
          <p:nvSpPr>
            <p:cNvPr id="1029" name="Google Shape;1029;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40"/>
          <p:cNvGrpSpPr/>
          <p:nvPr/>
        </p:nvGrpSpPr>
        <p:grpSpPr>
          <a:xfrm flipH="1">
            <a:off x="4560892" y="2065030"/>
            <a:ext cx="322142" cy="293508"/>
            <a:chOff x="3154993" y="316614"/>
            <a:chExt cx="257693" cy="199083"/>
          </a:xfrm>
        </p:grpSpPr>
        <p:sp>
          <p:nvSpPr>
            <p:cNvPr id="1040" name="Google Shape;1040;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 name="Google Shape;1050;p40"/>
          <p:cNvGrpSpPr/>
          <p:nvPr/>
        </p:nvGrpSpPr>
        <p:grpSpPr>
          <a:xfrm flipH="1">
            <a:off x="5254034" y="2436281"/>
            <a:ext cx="322142" cy="293508"/>
            <a:chOff x="3154993" y="316614"/>
            <a:chExt cx="257693" cy="199083"/>
          </a:xfrm>
        </p:grpSpPr>
        <p:sp>
          <p:nvSpPr>
            <p:cNvPr id="1051" name="Google Shape;1051;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40"/>
          <p:cNvGrpSpPr/>
          <p:nvPr/>
        </p:nvGrpSpPr>
        <p:grpSpPr>
          <a:xfrm flipH="1">
            <a:off x="5600605" y="2436281"/>
            <a:ext cx="322142" cy="293508"/>
            <a:chOff x="3154993" y="316614"/>
            <a:chExt cx="257693" cy="199083"/>
          </a:xfrm>
        </p:grpSpPr>
        <p:sp>
          <p:nvSpPr>
            <p:cNvPr id="1062" name="Google Shape;1062;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40"/>
          <p:cNvGrpSpPr/>
          <p:nvPr/>
        </p:nvGrpSpPr>
        <p:grpSpPr>
          <a:xfrm flipH="1">
            <a:off x="5947176" y="2436281"/>
            <a:ext cx="322142" cy="293508"/>
            <a:chOff x="3154993" y="316614"/>
            <a:chExt cx="257693" cy="199083"/>
          </a:xfrm>
        </p:grpSpPr>
        <p:sp>
          <p:nvSpPr>
            <p:cNvPr id="1073" name="Google Shape;1073;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 name="Google Shape;1083;p40"/>
          <p:cNvGrpSpPr/>
          <p:nvPr/>
        </p:nvGrpSpPr>
        <p:grpSpPr>
          <a:xfrm flipH="1">
            <a:off x="6324831" y="2436281"/>
            <a:ext cx="322142" cy="293508"/>
            <a:chOff x="3154993" y="316614"/>
            <a:chExt cx="257693" cy="199083"/>
          </a:xfrm>
        </p:grpSpPr>
        <p:sp>
          <p:nvSpPr>
            <p:cNvPr id="1084" name="Google Shape;1084;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40"/>
          <p:cNvGrpSpPr/>
          <p:nvPr/>
        </p:nvGrpSpPr>
        <p:grpSpPr>
          <a:xfrm flipH="1">
            <a:off x="6702486" y="2436281"/>
            <a:ext cx="322142" cy="293508"/>
            <a:chOff x="3154993" y="316614"/>
            <a:chExt cx="257693" cy="199083"/>
          </a:xfrm>
        </p:grpSpPr>
        <p:sp>
          <p:nvSpPr>
            <p:cNvPr id="1095" name="Google Shape;1095;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40"/>
          <p:cNvGrpSpPr/>
          <p:nvPr/>
        </p:nvGrpSpPr>
        <p:grpSpPr>
          <a:xfrm flipH="1">
            <a:off x="7457795" y="2436281"/>
            <a:ext cx="322142" cy="293508"/>
            <a:chOff x="3154993" y="316614"/>
            <a:chExt cx="257693" cy="199083"/>
          </a:xfrm>
        </p:grpSpPr>
        <p:sp>
          <p:nvSpPr>
            <p:cNvPr id="1106" name="Google Shape;1106;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40"/>
          <p:cNvGrpSpPr/>
          <p:nvPr/>
        </p:nvGrpSpPr>
        <p:grpSpPr>
          <a:xfrm flipH="1">
            <a:off x="7835450" y="2436281"/>
            <a:ext cx="322142" cy="293508"/>
            <a:chOff x="3154993" y="316614"/>
            <a:chExt cx="257693" cy="199083"/>
          </a:xfrm>
        </p:grpSpPr>
        <p:sp>
          <p:nvSpPr>
            <p:cNvPr id="1117" name="Google Shape;1117;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 name="Google Shape;1127;p40"/>
          <p:cNvGrpSpPr/>
          <p:nvPr/>
        </p:nvGrpSpPr>
        <p:grpSpPr>
          <a:xfrm flipH="1">
            <a:off x="4907463" y="2436281"/>
            <a:ext cx="322142" cy="293508"/>
            <a:chOff x="3154993" y="316614"/>
            <a:chExt cx="257693" cy="199083"/>
          </a:xfrm>
        </p:grpSpPr>
        <p:sp>
          <p:nvSpPr>
            <p:cNvPr id="1128" name="Google Shape;1128;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 name="Google Shape;1138;p40"/>
          <p:cNvGrpSpPr/>
          <p:nvPr/>
        </p:nvGrpSpPr>
        <p:grpSpPr>
          <a:xfrm flipH="1">
            <a:off x="4560892" y="2436281"/>
            <a:ext cx="322142" cy="293508"/>
            <a:chOff x="3154993" y="316614"/>
            <a:chExt cx="257693" cy="199083"/>
          </a:xfrm>
        </p:grpSpPr>
        <p:sp>
          <p:nvSpPr>
            <p:cNvPr id="1139" name="Google Shape;1139;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FF6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40"/>
          <p:cNvGrpSpPr/>
          <p:nvPr/>
        </p:nvGrpSpPr>
        <p:grpSpPr>
          <a:xfrm flipH="1">
            <a:off x="5254034" y="2807532"/>
            <a:ext cx="322142" cy="293508"/>
            <a:chOff x="3154993" y="316614"/>
            <a:chExt cx="257693" cy="199083"/>
          </a:xfrm>
        </p:grpSpPr>
        <p:sp>
          <p:nvSpPr>
            <p:cNvPr id="1150" name="Google Shape;1150;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 name="Google Shape;1160;p40"/>
          <p:cNvGrpSpPr/>
          <p:nvPr/>
        </p:nvGrpSpPr>
        <p:grpSpPr>
          <a:xfrm flipH="1">
            <a:off x="5600605" y="2807532"/>
            <a:ext cx="322142" cy="293508"/>
            <a:chOff x="3154993" y="316614"/>
            <a:chExt cx="257693" cy="199083"/>
          </a:xfrm>
        </p:grpSpPr>
        <p:sp>
          <p:nvSpPr>
            <p:cNvPr id="1161" name="Google Shape;1161;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 name="Google Shape;1171;p40"/>
          <p:cNvGrpSpPr/>
          <p:nvPr/>
        </p:nvGrpSpPr>
        <p:grpSpPr>
          <a:xfrm flipH="1">
            <a:off x="5947176" y="2807532"/>
            <a:ext cx="322142" cy="293508"/>
            <a:chOff x="3154993" y="316614"/>
            <a:chExt cx="257693" cy="199083"/>
          </a:xfrm>
        </p:grpSpPr>
        <p:sp>
          <p:nvSpPr>
            <p:cNvPr id="1172" name="Google Shape;1172;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40"/>
          <p:cNvGrpSpPr/>
          <p:nvPr/>
        </p:nvGrpSpPr>
        <p:grpSpPr>
          <a:xfrm flipH="1">
            <a:off x="6324831" y="2807532"/>
            <a:ext cx="322142" cy="293508"/>
            <a:chOff x="3154993" y="316614"/>
            <a:chExt cx="257693" cy="199083"/>
          </a:xfrm>
        </p:grpSpPr>
        <p:sp>
          <p:nvSpPr>
            <p:cNvPr id="1183" name="Google Shape;1183;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 name="Google Shape;1193;p40"/>
          <p:cNvGrpSpPr/>
          <p:nvPr/>
        </p:nvGrpSpPr>
        <p:grpSpPr>
          <a:xfrm flipH="1">
            <a:off x="6702486" y="2807532"/>
            <a:ext cx="322142" cy="293508"/>
            <a:chOff x="3154993" y="316614"/>
            <a:chExt cx="257693" cy="199083"/>
          </a:xfrm>
        </p:grpSpPr>
        <p:sp>
          <p:nvSpPr>
            <p:cNvPr id="1194" name="Google Shape;1194;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40"/>
          <p:cNvGrpSpPr/>
          <p:nvPr/>
        </p:nvGrpSpPr>
        <p:grpSpPr>
          <a:xfrm flipH="1">
            <a:off x="7080141" y="2807532"/>
            <a:ext cx="322142" cy="293508"/>
            <a:chOff x="3154993" y="316614"/>
            <a:chExt cx="257693" cy="199083"/>
          </a:xfrm>
        </p:grpSpPr>
        <p:sp>
          <p:nvSpPr>
            <p:cNvPr id="1205" name="Google Shape;1205;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 name="Google Shape;1215;p40"/>
          <p:cNvGrpSpPr/>
          <p:nvPr/>
        </p:nvGrpSpPr>
        <p:grpSpPr>
          <a:xfrm flipH="1">
            <a:off x="7457795" y="2807532"/>
            <a:ext cx="322142" cy="293508"/>
            <a:chOff x="3154993" y="316614"/>
            <a:chExt cx="257693" cy="199083"/>
          </a:xfrm>
        </p:grpSpPr>
        <p:sp>
          <p:nvSpPr>
            <p:cNvPr id="1216" name="Google Shape;1216;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6" name="Google Shape;1226;p40"/>
          <p:cNvGrpSpPr/>
          <p:nvPr/>
        </p:nvGrpSpPr>
        <p:grpSpPr>
          <a:xfrm flipH="1">
            <a:off x="7835450" y="2807532"/>
            <a:ext cx="322142" cy="293508"/>
            <a:chOff x="3154993" y="316614"/>
            <a:chExt cx="257693" cy="199083"/>
          </a:xfrm>
        </p:grpSpPr>
        <p:sp>
          <p:nvSpPr>
            <p:cNvPr id="1227" name="Google Shape;1227;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40"/>
          <p:cNvGrpSpPr/>
          <p:nvPr/>
        </p:nvGrpSpPr>
        <p:grpSpPr>
          <a:xfrm flipH="1">
            <a:off x="4907463" y="2807532"/>
            <a:ext cx="322142" cy="293508"/>
            <a:chOff x="3154993" y="316614"/>
            <a:chExt cx="257693" cy="199083"/>
          </a:xfrm>
        </p:grpSpPr>
        <p:sp>
          <p:nvSpPr>
            <p:cNvPr id="1238" name="Google Shape;1238;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40"/>
          <p:cNvGrpSpPr/>
          <p:nvPr/>
        </p:nvGrpSpPr>
        <p:grpSpPr>
          <a:xfrm flipH="1">
            <a:off x="4560892" y="2807532"/>
            <a:ext cx="322142" cy="293508"/>
            <a:chOff x="3154993" y="316614"/>
            <a:chExt cx="257693" cy="199083"/>
          </a:xfrm>
        </p:grpSpPr>
        <p:sp>
          <p:nvSpPr>
            <p:cNvPr id="1249" name="Google Shape;1249;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 name="Google Shape;1259;p40"/>
          <p:cNvGrpSpPr/>
          <p:nvPr/>
        </p:nvGrpSpPr>
        <p:grpSpPr>
          <a:xfrm flipH="1">
            <a:off x="5254034" y="3178782"/>
            <a:ext cx="322142" cy="293508"/>
            <a:chOff x="3154993" y="316614"/>
            <a:chExt cx="257693" cy="199083"/>
          </a:xfrm>
        </p:grpSpPr>
        <p:sp>
          <p:nvSpPr>
            <p:cNvPr id="1260" name="Google Shape;1260;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40"/>
          <p:cNvGrpSpPr/>
          <p:nvPr/>
        </p:nvGrpSpPr>
        <p:grpSpPr>
          <a:xfrm flipH="1">
            <a:off x="5600605" y="3178782"/>
            <a:ext cx="322142" cy="293508"/>
            <a:chOff x="3154993" y="316614"/>
            <a:chExt cx="257693" cy="199083"/>
          </a:xfrm>
        </p:grpSpPr>
        <p:sp>
          <p:nvSpPr>
            <p:cNvPr id="1271" name="Google Shape;1271;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 name="Google Shape;1281;p40"/>
          <p:cNvGrpSpPr/>
          <p:nvPr/>
        </p:nvGrpSpPr>
        <p:grpSpPr>
          <a:xfrm flipH="1">
            <a:off x="5947176" y="3178782"/>
            <a:ext cx="322142" cy="293508"/>
            <a:chOff x="3154993" y="316614"/>
            <a:chExt cx="257693" cy="199083"/>
          </a:xfrm>
        </p:grpSpPr>
        <p:sp>
          <p:nvSpPr>
            <p:cNvPr id="1282" name="Google Shape;1282;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 name="Google Shape;1292;p40"/>
          <p:cNvGrpSpPr/>
          <p:nvPr/>
        </p:nvGrpSpPr>
        <p:grpSpPr>
          <a:xfrm flipH="1">
            <a:off x="6324831" y="3178782"/>
            <a:ext cx="322142" cy="293508"/>
            <a:chOff x="3154993" y="316614"/>
            <a:chExt cx="257693" cy="199083"/>
          </a:xfrm>
        </p:grpSpPr>
        <p:sp>
          <p:nvSpPr>
            <p:cNvPr id="1293" name="Google Shape;1293;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 name="Google Shape;1303;p40"/>
          <p:cNvGrpSpPr/>
          <p:nvPr/>
        </p:nvGrpSpPr>
        <p:grpSpPr>
          <a:xfrm flipH="1">
            <a:off x="6702486" y="3178782"/>
            <a:ext cx="322142" cy="293508"/>
            <a:chOff x="3154993" y="316614"/>
            <a:chExt cx="257693" cy="199083"/>
          </a:xfrm>
        </p:grpSpPr>
        <p:sp>
          <p:nvSpPr>
            <p:cNvPr id="1304" name="Google Shape;1304;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 name="Google Shape;1314;p40"/>
          <p:cNvGrpSpPr/>
          <p:nvPr/>
        </p:nvGrpSpPr>
        <p:grpSpPr>
          <a:xfrm flipH="1">
            <a:off x="7080141" y="3178782"/>
            <a:ext cx="322142" cy="293508"/>
            <a:chOff x="3154993" y="316614"/>
            <a:chExt cx="257693" cy="199083"/>
          </a:xfrm>
        </p:grpSpPr>
        <p:sp>
          <p:nvSpPr>
            <p:cNvPr id="1315" name="Google Shape;1315;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 name="Google Shape;1325;p40"/>
          <p:cNvGrpSpPr/>
          <p:nvPr/>
        </p:nvGrpSpPr>
        <p:grpSpPr>
          <a:xfrm flipH="1">
            <a:off x="7457795" y="3178782"/>
            <a:ext cx="322142" cy="293508"/>
            <a:chOff x="3154993" y="316614"/>
            <a:chExt cx="257693" cy="199083"/>
          </a:xfrm>
        </p:grpSpPr>
        <p:sp>
          <p:nvSpPr>
            <p:cNvPr id="1326" name="Google Shape;1326;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40"/>
          <p:cNvGrpSpPr/>
          <p:nvPr/>
        </p:nvGrpSpPr>
        <p:grpSpPr>
          <a:xfrm flipH="1">
            <a:off x="7835450" y="3178782"/>
            <a:ext cx="322142" cy="293508"/>
            <a:chOff x="3154993" y="316614"/>
            <a:chExt cx="257693" cy="199083"/>
          </a:xfrm>
        </p:grpSpPr>
        <p:sp>
          <p:nvSpPr>
            <p:cNvPr id="1337" name="Google Shape;1337;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7" name="Google Shape;1347;p40"/>
          <p:cNvGrpSpPr/>
          <p:nvPr/>
        </p:nvGrpSpPr>
        <p:grpSpPr>
          <a:xfrm flipH="1">
            <a:off x="4907463" y="3178782"/>
            <a:ext cx="322142" cy="293508"/>
            <a:chOff x="3154993" y="316614"/>
            <a:chExt cx="257693" cy="199083"/>
          </a:xfrm>
        </p:grpSpPr>
        <p:sp>
          <p:nvSpPr>
            <p:cNvPr id="1348" name="Google Shape;1348;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8" name="Google Shape;1358;p40"/>
          <p:cNvGrpSpPr/>
          <p:nvPr/>
        </p:nvGrpSpPr>
        <p:grpSpPr>
          <a:xfrm flipH="1">
            <a:off x="4560892" y="3178782"/>
            <a:ext cx="322142" cy="293508"/>
            <a:chOff x="3154993" y="316614"/>
            <a:chExt cx="257693" cy="199083"/>
          </a:xfrm>
        </p:grpSpPr>
        <p:sp>
          <p:nvSpPr>
            <p:cNvPr id="1359" name="Google Shape;1359;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40"/>
          <p:cNvGrpSpPr/>
          <p:nvPr/>
        </p:nvGrpSpPr>
        <p:grpSpPr>
          <a:xfrm flipH="1">
            <a:off x="5254034" y="3550033"/>
            <a:ext cx="322142" cy="293508"/>
            <a:chOff x="3154993" y="316614"/>
            <a:chExt cx="257693" cy="199083"/>
          </a:xfrm>
        </p:grpSpPr>
        <p:sp>
          <p:nvSpPr>
            <p:cNvPr id="1370" name="Google Shape;1370;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0" name="Google Shape;1380;p40"/>
          <p:cNvGrpSpPr/>
          <p:nvPr/>
        </p:nvGrpSpPr>
        <p:grpSpPr>
          <a:xfrm flipH="1">
            <a:off x="5600605" y="3550033"/>
            <a:ext cx="322142" cy="293508"/>
            <a:chOff x="3154993" y="316614"/>
            <a:chExt cx="257693" cy="199083"/>
          </a:xfrm>
        </p:grpSpPr>
        <p:sp>
          <p:nvSpPr>
            <p:cNvPr id="1381" name="Google Shape;1381;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1" name="Google Shape;1391;p40"/>
          <p:cNvGrpSpPr/>
          <p:nvPr/>
        </p:nvGrpSpPr>
        <p:grpSpPr>
          <a:xfrm flipH="1">
            <a:off x="5947176" y="3550033"/>
            <a:ext cx="322142" cy="293508"/>
            <a:chOff x="3154993" y="316614"/>
            <a:chExt cx="257693" cy="199083"/>
          </a:xfrm>
        </p:grpSpPr>
        <p:sp>
          <p:nvSpPr>
            <p:cNvPr id="1392" name="Google Shape;1392;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2" name="Google Shape;1402;p40"/>
          <p:cNvGrpSpPr/>
          <p:nvPr/>
        </p:nvGrpSpPr>
        <p:grpSpPr>
          <a:xfrm flipH="1">
            <a:off x="6324831" y="3550033"/>
            <a:ext cx="322142" cy="293508"/>
            <a:chOff x="3154993" y="316614"/>
            <a:chExt cx="257693" cy="199083"/>
          </a:xfrm>
        </p:grpSpPr>
        <p:sp>
          <p:nvSpPr>
            <p:cNvPr id="1403" name="Google Shape;1403;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40"/>
          <p:cNvGrpSpPr/>
          <p:nvPr/>
        </p:nvGrpSpPr>
        <p:grpSpPr>
          <a:xfrm flipH="1">
            <a:off x="6702486" y="3550033"/>
            <a:ext cx="322142" cy="293508"/>
            <a:chOff x="3154993" y="316614"/>
            <a:chExt cx="257693" cy="199083"/>
          </a:xfrm>
        </p:grpSpPr>
        <p:sp>
          <p:nvSpPr>
            <p:cNvPr id="1414" name="Google Shape;1414;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4" name="Google Shape;1424;p40"/>
          <p:cNvGrpSpPr/>
          <p:nvPr/>
        </p:nvGrpSpPr>
        <p:grpSpPr>
          <a:xfrm flipH="1">
            <a:off x="7080141" y="3550033"/>
            <a:ext cx="322142" cy="293508"/>
            <a:chOff x="3154993" y="316614"/>
            <a:chExt cx="257693" cy="199083"/>
          </a:xfrm>
        </p:grpSpPr>
        <p:sp>
          <p:nvSpPr>
            <p:cNvPr id="1425" name="Google Shape;1425;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5" name="Google Shape;1435;p40"/>
          <p:cNvGrpSpPr/>
          <p:nvPr/>
        </p:nvGrpSpPr>
        <p:grpSpPr>
          <a:xfrm flipH="1">
            <a:off x="7457795" y="3550033"/>
            <a:ext cx="322142" cy="293508"/>
            <a:chOff x="3154993" y="316614"/>
            <a:chExt cx="257693" cy="199083"/>
          </a:xfrm>
        </p:grpSpPr>
        <p:sp>
          <p:nvSpPr>
            <p:cNvPr id="1436" name="Google Shape;1436;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40"/>
          <p:cNvGrpSpPr/>
          <p:nvPr/>
        </p:nvGrpSpPr>
        <p:grpSpPr>
          <a:xfrm flipH="1">
            <a:off x="7835450" y="3550033"/>
            <a:ext cx="322142" cy="293508"/>
            <a:chOff x="3154993" y="316614"/>
            <a:chExt cx="257693" cy="199083"/>
          </a:xfrm>
        </p:grpSpPr>
        <p:sp>
          <p:nvSpPr>
            <p:cNvPr id="1447" name="Google Shape;1447;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7" name="Google Shape;1457;p40"/>
          <p:cNvGrpSpPr/>
          <p:nvPr/>
        </p:nvGrpSpPr>
        <p:grpSpPr>
          <a:xfrm flipH="1">
            <a:off x="4907463" y="3550033"/>
            <a:ext cx="322142" cy="293508"/>
            <a:chOff x="3154993" y="316614"/>
            <a:chExt cx="257693" cy="199083"/>
          </a:xfrm>
        </p:grpSpPr>
        <p:sp>
          <p:nvSpPr>
            <p:cNvPr id="1458" name="Google Shape;1458;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40"/>
          <p:cNvGrpSpPr/>
          <p:nvPr/>
        </p:nvGrpSpPr>
        <p:grpSpPr>
          <a:xfrm flipH="1">
            <a:off x="4560892" y="3550033"/>
            <a:ext cx="322142" cy="293508"/>
            <a:chOff x="3154993" y="316614"/>
            <a:chExt cx="257693" cy="199083"/>
          </a:xfrm>
        </p:grpSpPr>
        <p:sp>
          <p:nvSpPr>
            <p:cNvPr id="1469" name="Google Shape;1469;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9" name="Google Shape;1479;p40"/>
          <p:cNvGrpSpPr/>
          <p:nvPr/>
        </p:nvGrpSpPr>
        <p:grpSpPr>
          <a:xfrm flipH="1">
            <a:off x="5254034" y="3921284"/>
            <a:ext cx="322142" cy="293508"/>
            <a:chOff x="3154993" y="316614"/>
            <a:chExt cx="257693" cy="199083"/>
          </a:xfrm>
        </p:grpSpPr>
        <p:sp>
          <p:nvSpPr>
            <p:cNvPr id="1480" name="Google Shape;1480;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40"/>
          <p:cNvGrpSpPr/>
          <p:nvPr/>
        </p:nvGrpSpPr>
        <p:grpSpPr>
          <a:xfrm flipH="1">
            <a:off x="5600605" y="3921284"/>
            <a:ext cx="322142" cy="293508"/>
            <a:chOff x="3154993" y="316614"/>
            <a:chExt cx="257693" cy="199083"/>
          </a:xfrm>
        </p:grpSpPr>
        <p:sp>
          <p:nvSpPr>
            <p:cNvPr id="1491" name="Google Shape;1491;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40"/>
          <p:cNvGrpSpPr/>
          <p:nvPr/>
        </p:nvGrpSpPr>
        <p:grpSpPr>
          <a:xfrm flipH="1">
            <a:off x="5947176" y="3921284"/>
            <a:ext cx="322142" cy="293508"/>
            <a:chOff x="3154993" y="316614"/>
            <a:chExt cx="257693" cy="199083"/>
          </a:xfrm>
        </p:grpSpPr>
        <p:sp>
          <p:nvSpPr>
            <p:cNvPr id="1502" name="Google Shape;1502;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2" name="Google Shape;1512;p40"/>
          <p:cNvGrpSpPr/>
          <p:nvPr/>
        </p:nvGrpSpPr>
        <p:grpSpPr>
          <a:xfrm flipH="1">
            <a:off x="6324831" y="3921284"/>
            <a:ext cx="322142" cy="293508"/>
            <a:chOff x="3154993" y="316614"/>
            <a:chExt cx="257693" cy="199083"/>
          </a:xfrm>
        </p:grpSpPr>
        <p:sp>
          <p:nvSpPr>
            <p:cNvPr id="1513" name="Google Shape;1513;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3" name="Google Shape;1523;p40"/>
          <p:cNvGrpSpPr/>
          <p:nvPr/>
        </p:nvGrpSpPr>
        <p:grpSpPr>
          <a:xfrm flipH="1">
            <a:off x="6702486" y="3921284"/>
            <a:ext cx="322142" cy="293508"/>
            <a:chOff x="3154993" y="316614"/>
            <a:chExt cx="257693" cy="199083"/>
          </a:xfrm>
        </p:grpSpPr>
        <p:sp>
          <p:nvSpPr>
            <p:cNvPr id="1524" name="Google Shape;1524;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p40"/>
          <p:cNvGrpSpPr/>
          <p:nvPr/>
        </p:nvGrpSpPr>
        <p:grpSpPr>
          <a:xfrm flipH="1">
            <a:off x="7080141" y="3921284"/>
            <a:ext cx="322142" cy="293508"/>
            <a:chOff x="3154993" y="316614"/>
            <a:chExt cx="257693" cy="199083"/>
          </a:xfrm>
        </p:grpSpPr>
        <p:sp>
          <p:nvSpPr>
            <p:cNvPr id="1535" name="Google Shape;1535;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5" name="Google Shape;1545;p40"/>
          <p:cNvGrpSpPr/>
          <p:nvPr/>
        </p:nvGrpSpPr>
        <p:grpSpPr>
          <a:xfrm flipH="1">
            <a:off x="7457795" y="3921284"/>
            <a:ext cx="322142" cy="293508"/>
            <a:chOff x="3154993" y="316614"/>
            <a:chExt cx="257693" cy="199083"/>
          </a:xfrm>
        </p:grpSpPr>
        <p:sp>
          <p:nvSpPr>
            <p:cNvPr id="1546" name="Google Shape;1546;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6" name="Google Shape;1556;p40"/>
          <p:cNvGrpSpPr/>
          <p:nvPr/>
        </p:nvGrpSpPr>
        <p:grpSpPr>
          <a:xfrm flipH="1">
            <a:off x="7835450" y="3921284"/>
            <a:ext cx="322142" cy="293508"/>
            <a:chOff x="3154993" y="316614"/>
            <a:chExt cx="257693" cy="199083"/>
          </a:xfrm>
        </p:grpSpPr>
        <p:sp>
          <p:nvSpPr>
            <p:cNvPr id="1557" name="Google Shape;1557;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7" name="Google Shape;1567;p40"/>
          <p:cNvGrpSpPr/>
          <p:nvPr/>
        </p:nvGrpSpPr>
        <p:grpSpPr>
          <a:xfrm flipH="1">
            <a:off x="4907463" y="3921284"/>
            <a:ext cx="322142" cy="293508"/>
            <a:chOff x="3154993" y="316614"/>
            <a:chExt cx="257693" cy="199083"/>
          </a:xfrm>
        </p:grpSpPr>
        <p:sp>
          <p:nvSpPr>
            <p:cNvPr id="1568" name="Google Shape;1568;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8" name="Google Shape;1578;p40"/>
          <p:cNvGrpSpPr/>
          <p:nvPr/>
        </p:nvGrpSpPr>
        <p:grpSpPr>
          <a:xfrm flipH="1">
            <a:off x="4560892" y="3921284"/>
            <a:ext cx="322142" cy="293508"/>
            <a:chOff x="3154993" y="316614"/>
            <a:chExt cx="257693" cy="199083"/>
          </a:xfrm>
        </p:grpSpPr>
        <p:sp>
          <p:nvSpPr>
            <p:cNvPr id="1579" name="Google Shape;1579;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9" name="Google Shape;1589;p40"/>
          <p:cNvGrpSpPr/>
          <p:nvPr/>
        </p:nvGrpSpPr>
        <p:grpSpPr>
          <a:xfrm flipH="1">
            <a:off x="7080141" y="2436281"/>
            <a:ext cx="322142" cy="293508"/>
            <a:chOff x="3154993" y="316614"/>
            <a:chExt cx="257693" cy="199083"/>
          </a:xfrm>
        </p:grpSpPr>
        <p:sp>
          <p:nvSpPr>
            <p:cNvPr id="1590" name="Google Shape;1590;p40"/>
            <p:cNvSpPr/>
            <p:nvPr/>
          </p:nvSpPr>
          <p:spPr>
            <a:xfrm>
              <a:off x="3185067" y="330578"/>
              <a:ext cx="227619" cy="137910"/>
            </a:xfrm>
            <a:custGeom>
              <a:rect b="b" l="l" r="r" t="t"/>
              <a:pathLst>
                <a:path extrusionOk="0" h="4306" w="7107">
                  <a:moveTo>
                    <a:pt x="6067" y="1"/>
                  </a:moveTo>
                  <a:cubicBezTo>
                    <a:pt x="6037" y="1"/>
                    <a:pt x="6008" y="2"/>
                    <a:pt x="5978" y="4"/>
                  </a:cubicBezTo>
                  <a:cubicBezTo>
                    <a:pt x="5835" y="4"/>
                    <a:pt x="5693" y="52"/>
                    <a:pt x="5574" y="135"/>
                  </a:cubicBezTo>
                  <a:cubicBezTo>
                    <a:pt x="4956" y="515"/>
                    <a:pt x="2734" y="1906"/>
                    <a:pt x="1973" y="2274"/>
                  </a:cubicBezTo>
                  <a:cubicBezTo>
                    <a:pt x="1355" y="2571"/>
                    <a:pt x="773" y="2927"/>
                    <a:pt x="226" y="3331"/>
                  </a:cubicBezTo>
                  <a:lnTo>
                    <a:pt x="1" y="4306"/>
                  </a:lnTo>
                  <a:cubicBezTo>
                    <a:pt x="690" y="4258"/>
                    <a:pt x="1843" y="3676"/>
                    <a:pt x="1843" y="3676"/>
                  </a:cubicBezTo>
                  <a:cubicBezTo>
                    <a:pt x="1843" y="3676"/>
                    <a:pt x="5764" y="1490"/>
                    <a:pt x="6429" y="1038"/>
                  </a:cubicBezTo>
                  <a:cubicBezTo>
                    <a:pt x="7107" y="598"/>
                    <a:pt x="6786" y="278"/>
                    <a:pt x="6786" y="278"/>
                  </a:cubicBezTo>
                  <a:cubicBezTo>
                    <a:pt x="6583" y="96"/>
                    <a:pt x="6332" y="1"/>
                    <a:pt x="6067"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0"/>
            <p:cNvSpPr/>
            <p:nvPr/>
          </p:nvSpPr>
          <p:spPr>
            <a:xfrm>
              <a:off x="3258890" y="401102"/>
              <a:ext cx="124875" cy="114594"/>
            </a:xfrm>
            <a:custGeom>
              <a:rect b="b" l="l" r="r" t="t"/>
              <a:pathLst>
                <a:path extrusionOk="0" h="3578" w="3899">
                  <a:moveTo>
                    <a:pt x="1617" y="1"/>
                  </a:moveTo>
                  <a:lnTo>
                    <a:pt x="1" y="797"/>
                  </a:lnTo>
                  <a:lnTo>
                    <a:pt x="1522" y="1783"/>
                  </a:lnTo>
                  <a:lnTo>
                    <a:pt x="3661" y="3577"/>
                  </a:lnTo>
                  <a:lnTo>
                    <a:pt x="3899" y="3554"/>
                  </a:lnTo>
                  <a:lnTo>
                    <a:pt x="161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0"/>
            <p:cNvSpPr/>
            <p:nvPr/>
          </p:nvSpPr>
          <p:spPr>
            <a:xfrm>
              <a:off x="3323233" y="426148"/>
              <a:ext cx="28280" cy="23957"/>
            </a:xfrm>
            <a:custGeom>
              <a:rect b="b" l="l" r="r" t="t"/>
              <a:pathLst>
                <a:path extrusionOk="0" h="748" w="883">
                  <a:moveTo>
                    <a:pt x="399" y="1"/>
                  </a:moveTo>
                  <a:cubicBezTo>
                    <a:pt x="385" y="1"/>
                    <a:pt x="371" y="1"/>
                    <a:pt x="357" y="3"/>
                  </a:cubicBezTo>
                  <a:cubicBezTo>
                    <a:pt x="155" y="15"/>
                    <a:pt x="0" y="193"/>
                    <a:pt x="24" y="407"/>
                  </a:cubicBezTo>
                  <a:cubicBezTo>
                    <a:pt x="39" y="618"/>
                    <a:pt x="212" y="748"/>
                    <a:pt x="391" y="748"/>
                  </a:cubicBezTo>
                  <a:cubicBezTo>
                    <a:pt x="494" y="748"/>
                    <a:pt x="599" y="705"/>
                    <a:pt x="678" y="609"/>
                  </a:cubicBezTo>
                  <a:cubicBezTo>
                    <a:pt x="882" y="370"/>
                    <a:pt x="706" y="1"/>
                    <a:pt x="399"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0"/>
            <p:cNvSpPr/>
            <p:nvPr/>
          </p:nvSpPr>
          <p:spPr>
            <a:xfrm>
              <a:off x="3196116" y="452475"/>
              <a:ext cx="42661" cy="40387"/>
            </a:xfrm>
            <a:custGeom>
              <a:rect b="b" l="l" r="r" t="t"/>
              <a:pathLst>
                <a:path extrusionOk="0" h="1261" w="1332">
                  <a:moveTo>
                    <a:pt x="452" y="1"/>
                  </a:moveTo>
                  <a:lnTo>
                    <a:pt x="0" y="298"/>
                  </a:lnTo>
                  <a:lnTo>
                    <a:pt x="1010" y="1260"/>
                  </a:lnTo>
                  <a:lnTo>
                    <a:pt x="1331" y="1225"/>
                  </a:lnTo>
                  <a:lnTo>
                    <a:pt x="452"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0"/>
            <p:cNvSpPr/>
            <p:nvPr/>
          </p:nvSpPr>
          <p:spPr>
            <a:xfrm>
              <a:off x="3170622" y="316614"/>
              <a:ext cx="122569" cy="110399"/>
            </a:xfrm>
            <a:custGeom>
              <a:rect b="b" l="l" r="r" t="t"/>
              <a:pathLst>
                <a:path extrusionOk="0" h="3447" w="3827">
                  <a:moveTo>
                    <a:pt x="24" y="1"/>
                  </a:moveTo>
                  <a:lnTo>
                    <a:pt x="0" y="238"/>
                  </a:lnTo>
                  <a:lnTo>
                    <a:pt x="1878" y="2555"/>
                  </a:lnTo>
                  <a:lnTo>
                    <a:pt x="2555" y="3447"/>
                  </a:lnTo>
                  <a:lnTo>
                    <a:pt x="3826" y="2294"/>
                  </a:lnTo>
                  <a:lnTo>
                    <a:pt x="2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0"/>
            <p:cNvSpPr/>
            <p:nvPr/>
          </p:nvSpPr>
          <p:spPr>
            <a:xfrm>
              <a:off x="3233364" y="351972"/>
              <a:ext cx="30138" cy="26134"/>
            </a:xfrm>
            <a:custGeom>
              <a:rect b="b" l="l" r="r" t="t"/>
              <a:pathLst>
                <a:path extrusionOk="0" h="816" w="941">
                  <a:moveTo>
                    <a:pt x="472" y="1"/>
                  </a:moveTo>
                  <a:cubicBezTo>
                    <a:pt x="303" y="1"/>
                    <a:pt x="137" y="103"/>
                    <a:pt x="85" y="299"/>
                  </a:cubicBezTo>
                  <a:cubicBezTo>
                    <a:pt x="0" y="572"/>
                    <a:pt x="222" y="816"/>
                    <a:pt x="471" y="816"/>
                  </a:cubicBezTo>
                  <a:cubicBezTo>
                    <a:pt x="536" y="816"/>
                    <a:pt x="603" y="799"/>
                    <a:pt x="667" y="762"/>
                  </a:cubicBezTo>
                  <a:cubicBezTo>
                    <a:pt x="869" y="655"/>
                    <a:pt x="941" y="406"/>
                    <a:pt x="834" y="216"/>
                  </a:cubicBezTo>
                  <a:cubicBezTo>
                    <a:pt x="753" y="71"/>
                    <a:pt x="612" y="1"/>
                    <a:pt x="47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0"/>
            <p:cNvSpPr/>
            <p:nvPr/>
          </p:nvSpPr>
          <p:spPr>
            <a:xfrm>
              <a:off x="3154993" y="413657"/>
              <a:ext cx="41155" cy="46856"/>
            </a:xfrm>
            <a:custGeom>
              <a:rect b="b" l="l" r="r" t="t"/>
              <a:pathLst>
                <a:path extrusionOk="0" h="1463" w="1285">
                  <a:moveTo>
                    <a:pt x="25" y="1"/>
                  </a:moveTo>
                  <a:lnTo>
                    <a:pt x="1" y="322"/>
                  </a:lnTo>
                  <a:lnTo>
                    <a:pt x="1165" y="1462"/>
                  </a:lnTo>
                  <a:lnTo>
                    <a:pt x="1284" y="833"/>
                  </a:lnTo>
                  <a:lnTo>
                    <a:pt x="25"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0"/>
            <p:cNvSpPr/>
            <p:nvPr/>
          </p:nvSpPr>
          <p:spPr>
            <a:xfrm>
              <a:off x="3196501" y="402640"/>
              <a:ext cx="23989" cy="36928"/>
            </a:xfrm>
            <a:custGeom>
              <a:rect b="b" l="l" r="r" t="t"/>
              <a:pathLst>
                <a:path extrusionOk="0" h="1153" w="749">
                  <a:moveTo>
                    <a:pt x="666" y="0"/>
                  </a:moveTo>
                  <a:lnTo>
                    <a:pt x="416" y="107"/>
                  </a:lnTo>
                  <a:lnTo>
                    <a:pt x="0" y="1153"/>
                  </a:lnTo>
                  <a:lnTo>
                    <a:pt x="749" y="594"/>
                  </a:lnTo>
                  <a:lnTo>
                    <a:pt x="66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0"/>
            <p:cNvSpPr/>
            <p:nvPr/>
          </p:nvSpPr>
          <p:spPr>
            <a:xfrm>
              <a:off x="3316380" y="427749"/>
              <a:ext cx="13355" cy="14476"/>
            </a:xfrm>
            <a:custGeom>
              <a:rect b="b" l="l" r="r" t="t"/>
              <a:pathLst>
                <a:path extrusionOk="0" h="452" w="417">
                  <a:moveTo>
                    <a:pt x="416" y="0"/>
                  </a:moveTo>
                  <a:lnTo>
                    <a:pt x="0" y="286"/>
                  </a:lnTo>
                  <a:lnTo>
                    <a:pt x="404" y="452"/>
                  </a:lnTo>
                  <a:lnTo>
                    <a:pt x="416" y="0"/>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0"/>
            <p:cNvSpPr/>
            <p:nvPr/>
          </p:nvSpPr>
          <p:spPr>
            <a:xfrm>
              <a:off x="3230354" y="352389"/>
              <a:ext cx="14893" cy="13740"/>
            </a:xfrm>
            <a:custGeom>
              <a:rect b="b" l="l" r="r" t="t"/>
              <a:pathLst>
                <a:path extrusionOk="0" h="429" w="465">
                  <a:moveTo>
                    <a:pt x="464" y="1"/>
                  </a:moveTo>
                  <a:lnTo>
                    <a:pt x="1" y="167"/>
                  </a:lnTo>
                  <a:lnTo>
                    <a:pt x="345" y="428"/>
                  </a:lnTo>
                  <a:lnTo>
                    <a:pt x="464"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0" name="Google Shape;1600;p40"/>
          <p:cNvSpPr txBox="1"/>
          <p:nvPr/>
        </p:nvSpPr>
        <p:spPr>
          <a:xfrm>
            <a:off x="369700" y="2339050"/>
            <a:ext cx="2516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200">
                <a:solidFill>
                  <a:schemeClr val="accent4"/>
                </a:solidFill>
                <a:latin typeface="Raleway"/>
                <a:ea typeface="Raleway"/>
                <a:cs typeface="Raleway"/>
                <a:sym typeface="Raleway"/>
              </a:rPr>
              <a:t>47.5%</a:t>
            </a:r>
            <a:endParaRPr sz="4200">
              <a:solidFill>
                <a:schemeClr val="accent4"/>
              </a:solidFill>
            </a:endParaRPr>
          </a:p>
        </p:txBody>
      </p:sp>
      <p:sp>
        <p:nvSpPr>
          <p:cNvPr id="1601" name="Google Shape;1601;p40"/>
          <p:cNvSpPr txBox="1"/>
          <p:nvPr/>
        </p:nvSpPr>
        <p:spPr>
          <a:xfrm>
            <a:off x="687675" y="3324975"/>
            <a:ext cx="3596700" cy="12315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212121"/>
              </a:buClr>
              <a:buSzPts val="1700"/>
              <a:buChar char="●"/>
            </a:pPr>
            <a:r>
              <a:rPr lang="en" sz="1700">
                <a:solidFill>
                  <a:srgbClr val="212121"/>
                </a:solidFill>
                <a:latin typeface="Raleway"/>
                <a:ea typeface="Raleway"/>
                <a:cs typeface="Raleway"/>
                <a:sym typeface="Raleway"/>
              </a:rPr>
              <a:t>Proportions are somewhat balanced</a:t>
            </a:r>
            <a:endParaRPr sz="1700">
              <a:solidFill>
                <a:srgbClr val="212121"/>
              </a:solidFill>
              <a:latin typeface="Raleway"/>
              <a:ea typeface="Raleway"/>
              <a:cs typeface="Raleway"/>
              <a:sym typeface="Raleway"/>
            </a:endParaRPr>
          </a:p>
          <a:p>
            <a:pPr indent="-336550" lvl="0" marL="457200" rtl="0" algn="l">
              <a:spcBef>
                <a:spcPts val="0"/>
              </a:spcBef>
              <a:spcAft>
                <a:spcPts val="0"/>
              </a:spcAft>
              <a:buClr>
                <a:srgbClr val="212121"/>
              </a:buClr>
              <a:buSzPts val="1700"/>
              <a:buFont typeface="Raleway"/>
              <a:buChar char="●"/>
            </a:pPr>
            <a:r>
              <a:rPr lang="en" sz="1700">
                <a:solidFill>
                  <a:srgbClr val="212121"/>
                </a:solidFill>
                <a:latin typeface="Raleway"/>
                <a:ea typeface="Raleway"/>
                <a:cs typeface="Raleway"/>
                <a:sym typeface="Raleway"/>
              </a:rPr>
              <a:t>Can use this data as </a:t>
            </a:r>
            <a:r>
              <a:rPr lang="en" sz="1700">
                <a:solidFill>
                  <a:srgbClr val="212121"/>
                </a:solidFill>
                <a:latin typeface="Raleway"/>
                <a:ea typeface="Raleway"/>
                <a:cs typeface="Raleway"/>
                <a:sym typeface="Raleway"/>
              </a:rPr>
              <a:t>basis</a:t>
            </a:r>
            <a:r>
              <a:rPr lang="en" sz="1700">
                <a:solidFill>
                  <a:srgbClr val="212121"/>
                </a:solidFill>
                <a:latin typeface="Raleway"/>
                <a:ea typeface="Raleway"/>
                <a:cs typeface="Raleway"/>
                <a:sym typeface="Raleway"/>
              </a:rPr>
              <a:t> for future comparisons</a:t>
            </a:r>
            <a:endParaRPr sz="1700">
              <a:solidFill>
                <a:srgbClr val="212121"/>
              </a:solidFill>
              <a:latin typeface="Raleway"/>
              <a:ea typeface="Raleway"/>
              <a:cs typeface="Raleway"/>
              <a:sym typeface="Raleway"/>
            </a:endParaRPr>
          </a:p>
        </p:txBody>
      </p:sp>
      <p:pic>
        <p:nvPicPr>
          <p:cNvPr id="1602" name="Google Shape;1602;p40"/>
          <p:cNvPicPr preferRelativeResize="0"/>
          <p:nvPr/>
        </p:nvPicPr>
        <p:blipFill rotWithShape="1">
          <a:blip r:embed="rId3">
            <a:alphaModFix/>
          </a:blip>
          <a:srcRect b="36582" l="19315" r="52555" t="16207"/>
          <a:stretch/>
        </p:blipFill>
        <p:spPr>
          <a:xfrm>
            <a:off x="7067923" y="2371311"/>
            <a:ext cx="184334" cy="423414"/>
          </a:xfrm>
          <a:prstGeom prst="rect">
            <a:avLst/>
          </a:prstGeom>
          <a:noFill/>
          <a:ln>
            <a:noFill/>
          </a:ln>
        </p:spPr>
      </p:pic>
      <p:sp>
        <p:nvSpPr>
          <p:cNvPr id="1603" name="Google Shape;1603;p40"/>
          <p:cNvSpPr txBox="1"/>
          <p:nvPr/>
        </p:nvSpPr>
        <p:spPr>
          <a:xfrm>
            <a:off x="725100" y="2042288"/>
            <a:ext cx="1547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FF6B65"/>
                </a:solidFill>
                <a:latin typeface="Raleway"/>
                <a:ea typeface="Raleway"/>
                <a:cs typeface="Raleway"/>
                <a:sym typeface="Raleway"/>
              </a:rPr>
              <a:t>Ours</a:t>
            </a:r>
            <a:endParaRPr>
              <a:solidFill>
                <a:srgbClr val="FF6B65"/>
              </a:solidFill>
            </a:endParaRPr>
          </a:p>
        </p:txBody>
      </p:sp>
      <p:sp>
        <p:nvSpPr>
          <p:cNvPr id="1604" name="Google Shape;1604;p40"/>
          <p:cNvSpPr txBox="1"/>
          <p:nvPr/>
        </p:nvSpPr>
        <p:spPr>
          <a:xfrm>
            <a:off x="2404950" y="2339050"/>
            <a:ext cx="2131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200">
                <a:solidFill>
                  <a:schemeClr val="accent4"/>
                </a:solidFill>
                <a:latin typeface="Raleway"/>
                <a:ea typeface="Raleway"/>
                <a:cs typeface="Raleway"/>
                <a:sym typeface="Raleway"/>
              </a:rPr>
              <a:t>52</a:t>
            </a:r>
            <a:r>
              <a:rPr b="1" lang="en" sz="4200">
                <a:solidFill>
                  <a:schemeClr val="accent4"/>
                </a:solidFill>
                <a:latin typeface="Raleway"/>
                <a:ea typeface="Raleway"/>
                <a:cs typeface="Raleway"/>
                <a:sym typeface="Raleway"/>
              </a:rPr>
              <a:t>.5%</a:t>
            </a:r>
            <a:endParaRPr sz="4200">
              <a:solidFill>
                <a:schemeClr val="accent4"/>
              </a:solidFill>
            </a:endParaRPr>
          </a:p>
        </p:txBody>
      </p:sp>
      <p:sp>
        <p:nvSpPr>
          <p:cNvPr id="1605" name="Google Shape;1605;p40"/>
          <p:cNvSpPr txBox="1"/>
          <p:nvPr/>
        </p:nvSpPr>
        <p:spPr>
          <a:xfrm>
            <a:off x="2518150" y="2042300"/>
            <a:ext cx="1547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00C3B1"/>
                </a:solidFill>
                <a:latin typeface="Raleway"/>
                <a:ea typeface="Raleway"/>
                <a:cs typeface="Raleway"/>
                <a:sym typeface="Raleway"/>
              </a:rPr>
              <a:t> </a:t>
            </a:r>
            <a:r>
              <a:rPr b="1" lang="en" sz="2200">
                <a:solidFill>
                  <a:srgbClr val="00C3B1"/>
                </a:solidFill>
                <a:latin typeface="Raleway"/>
                <a:ea typeface="Raleway"/>
                <a:cs typeface="Raleway"/>
                <a:sym typeface="Raleway"/>
              </a:rPr>
              <a:t>Berry</a:t>
            </a:r>
            <a:endParaRPr>
              <a:solidFill>
                <a:srgbClr val="00C3B1"/>
              </a:solidFill>
            </a:endParaRPr>
          </a:p>
        </p:txBody>
      </p:sp>
      <p:sp>
        <p:nvSpPr>
          <p:cNvPr id="1606" name="Google Shape;1606;p40"/>
          <p:cNvSpPr txBox="1"/>
          <p:nvPr/>
        </p:nvSpPr>
        <p:spPr>
          <a:xfrm>
            <a:off x="607875" y="1246325"/>
            <a:ext cx="38394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accent4"/>
                </a:solidFill>
                <a:latin typeface="Raleway"/>
                <a:ea typeface="Raleway"/>
                <a:cs typeface="Raleway"/>
                <a:sym typeface="Raleway"/>
              </a:rPr>
              <a:t>Out of the </a:t>
            </a:r>
            <a:r>
              <a:rPr b="1" lang="en" sz="2200">
                <a:solidFill>
                  <a:schemeClr val="accent4"/>
                </a:solidFill>
                <a:latin typeface="Raleway"/>
                <a:ea typeface="Raleway"/>
                <a:cs typeface="Raleway"/>
                <a:sym typeface="Raleway"/>
              </a:rPr>
              <a:t>total flights </a:t>
            </a:r>
            <a:endParaRPr b="1" sz="2200">
              <a:solidFill>
                <a:schemeClr val="accent4"/>
              </a:solidFill>
              <a:latin typeface="Raleway"/>
              <a:ea typeface="Raleway"/>
              <a:cs typeface="Raleway"/>
              <a:sym typeface="Raleway"/>
            </a:endParaRPr>
          </a:p>
          <a:p>
            <a:pPr indent="0" lvl="0" marL="0" rtl="0" algn="ctr">
              <a:spcBef>
                <a:spcPts val="0"/>
              </a:spcBef>
              <a:spcAft>
                <a:spcPts val="0"/>
              </a:spcAft>
              <a:buNone/>
            </a:pPr>
            <a:r>
              <a:rPr lang="en" sz="2200">
                <a:solidFill>
                  <a:schemeClr val="accent4"/>
                </a:solidFill>
                <a:latin typeface="Raleway"/>
                <a:ea typeface="Raleway"/>
                <a:cs typeface="Raleway"/>
                <a:sym typeface="Raleway"/>
              </a:rPr>
              <a:t>by both airlines,</a:t>
            </a:r>
            <a:endParaRPr>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10" name="Shape 1610"/>
        <p:cNvGrpSpPr/>
        <p:nvPr/>
      </p:nvGrpSpPr>
      <p:grpSpPr>
        <a:xfrm>
          <a:off x="0" y="0"/>
          <a:ext cx="0" cy="0"/>
          <a:chOff x="0" y="0"/>
          <a:chExt cx="0" cy="0"/>
        </a:xfrm>
      </p:grpSpPr>
      <p:sp>
        <p:nvSpPr>
          <p:cNvPr id="1611" name="Google Shape;1611;p41"/>
          <p:cNvSpPr txBox="1"/>
          <p:nvPr>
            <p:ph idx="1" type="body"/>
          </p:nvPr>
        </p:nvSpPr>
        <p:spPr>
          <a:xfrm>
            <a:off x="985337" y="1377838"/>
            <a:ext cx="4566600" cy="302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1"/>
          <p:cNvSpPr txBox="1"/>
          <p:nvPr>
            <p:ph type="title"/>
          </p:nvPr>
        </p:nvSpPr>
        <p:spPr>
          <a:xfrm>
            <a:off x="539400" y="445025"/>
            <a:ext cx="8065200" cy="5727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aleway"/>
              <a:ea typeface="Raleway"/>
              <a:cs typeface="Raleway"/>
              <a:sym typeface="Raleway"/>
            </a:endParaRPr>
          </a:p>
        </p:txBody>
      </p:sp>
      <p:pic>
        <p:nvPicPr>
          <p:cNvPr id="1613" name="Google Shape;1613;p41"/>
          <p:cNvPicPr preferRelativeResize="0"/>
          <p:nvPr/>
        </p:nvPicPr>
        <p:blipFill>
          <a:blip r:embed="rId3">
            <a:alphaModFix/>
          </a:blip>
          <a:stretch>
            <a:fillRect/>
          </a:stretch>
        </p:blipFill>
        <p:spPr>
          <a:xfrm>
            <a:off x="985326" y="496575"/>
            <a:ext cx="5987026" cy="45109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42"/>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Percentages of </a:t>
            </a:r>
            <a:r>
              <a:rPr lang="en">
                <a:solidFill>
                  <a:schemeClr val="lt1"/>
                </a:solidFill>
                <a:latin typeface="Raleway"/>
                <a:ea typeface="Raleway"/>
                <a:cs typeface="Raleway"/>
                <a:sym typeface="Raleway"/>
              </a:rPr>
              <a:t>Cancellations</a:t>
            </a:r>
            <a:endParaRPr>
              <a:solidFill>
                <a:schemeClr val="dk2"/>
              </a:solidFill>
              <a:latin typeface="Raleway"/>
              <a:ea typeface="Raleway"/>
              <a:cs typeface="Raleway"/>
              <a:sym typeface="Raleway"/>
            </a:endParaRPr>
          </a:p>
        </p:txBody>
      </p:sp>
      <p:sp>
        <p:nvSpPr>
          <p:cNvPr id="1619" name="Google Shape;1619;p42"/>
          <p:cNvSpPr txBox="1"/>
          <p:nvPr/>
        </p:nvSpPr>
        <p:spPr>
          <a:xfrm>
            <a:off x="822000" y="1306100"/>
            <a:ext cx="77826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accent1"/>
                </a:solidFill>
                <a:latin typeface="Raleway"/>
                <a:ea typeface="Raleway"/>
                <a:cs typeface="Raleway"/>
                <a:sym typeface="Raleway"/>
              </a:rPr>
              <a:t>Cancellations</a:t>
            </a:r>
            <a:r>
              <a:rPr lang="en" sz="2400">
                <a:solidFill>
                  <a:schemeClr val="accent1"/>
                </a:solidFill>
                <a:latin typeface="Raleway"/>
                <a:ea typeface="Raleway"/>
                <a:cs typeface="Raleway"/>
                <a:sym typeface="Raleway"/>
              </a:rPr>
              <a:t> </a:t>
            </a:r>
            <a:endParaRPr sz="2400">
              <a:solidFill>
                <a:srgbClr val="212121"/>
              </a:solidFill>
              <a:latin typeface="Raleway"/>
              <a:ea typeface="Raleway"/>
              <a:cs typeface="Raleway"/>
              <a:sym typeface="Raleway"/>
            </a:endParaRPr>
          </a:p>
          <a:p>
            <a:pPr indent="-381000" lvl="0" marL="457200" rtl="0" algn="l">
              <a:spcBef>
                <a:spcPts val="0"/>
              </a:spcBef>
              <a:spcAft>
                <a:spcPts val="0"/>
              </a:spcAft>
              <a:buClr>
                <a:srgbClr val="212121"/>
              </a:buClr>
              <a:buSzPts val="2400"/>
              <a:buFont typeface="Raleway"/>
              <a:buAutoNum type="arabicPeriod"/>
            </a:pPr>
            <a:r>
              <a:rPr lang="en" sz="2400">
                <a:solidFill>
                  <a:srgbClr val="212121"/>
                </a:solidFill>
                <a:latin typeface="Raleway"/>
                <a:ea typeface="Raleway"/>
                <a:cs typeface="Raleway"/>
                <a:sym typeface="Raleway"/>
              </a:rPr>
              <a:t>Suggests </a:t>
            </a:r>
            <a:r>
              <a:rPr b="1" lang="en" sz="2400">
                <a:solidFill>
                  <a:srgbClr val="212121"/>
                </a:solidFill>
                <a:latin typeface="Raleway"/>
                <a:ea typeface="Raleway"/>
                <a:cs typeface="Raleway"/>
                <a:sym typeface="Raleway"/>
              </a:rPr>
              <a:t>performance issues</a:t>
            </a:r>
            <a:r>
              <a:rPr lang="en" sz="2400">
                <a:solidFill>
                  <a:srgbClr val="212121"/>
                </a:solidFill>
                <a:latin typeface="Raleway"/>
                <a:ea typeface="Raleway"/>
                <a:cs typeface="Raleway"/>
                <a:sym typeface="Raleway"/>
              </a:rPr>
              <a:t> and </a:t>
            </a:r>
            <a:endParaRPr sz="2400">
              <a:solidFill>
                <a:srgbClr val="212121"/>
              </a:solidFill>
              <a:latin typeface="Raleway"/>
              <a:ea typeface="Raleway"/>
              <a:cs typeface="Raleway"/>
              <a:sym typeface="Raleway"/>
            </a:endParaRPr>
          </a:p>
          <a:p>
            <a:pPr indent="-381000" lvl="0" marL="457200" rtl="0" algn="l">
              <a:spcBef>
                <a:spcPts val="0"/>
              </a:spcBef>
              <a:spcAft>
                <a:spcPts val="0"/>
              </a:spcAft>
              <a:buClr>
                <a:srgbClr val="212121"/>
              </a:buClr>
              <a:buSzPts val="2400"/>
              <a:buFont typeface="Raleway"/>
              <a:buAutoNum type="arabicPeriod"/>
            </a:pPr>
            <a:r>
              <a:rPr lang="en" sz="2400">
                <a:solidFill>
                  <a:srgbClr val="212121"/>
                </a:solidFill>
                <a:latin typeface="Raleway"/>
                <a:ea typeface="Raleway"/>
                <a:cs typeface="Raleway"/>
                <a:sym typeface="Raleway"/>
              </a:rPr>
              <a:t>The airline’s ability to </a:t>
            </a:r>
            <a:r>
              <a:rPr b="1" lang="en" sz="2400">
                <a:solidFill>
                  <a:srgbClr val="212121"/>
                </a:solidFill>
                <a:latin typeface="Raleway"/>
                <a:ea typeface="Raleway"/>
                <a:cs typeface="Raleway"/>
                <a:sym typeface="Raleway"/>
              </a:rPr>
              <a:t>handle unpredictable situations</a:t>
            </a:r>
            <a:endParaRPr b="1" sz="2400">
              <a:solidFill>
                <a:srgbClr val="212121"/>
              </a:solidFill>
              <a:latin typeface="Raleway"/>
              <a:ea typeface="Raleway"/>
              <a:cs typeface="Raleway"/>
              <a:sym typeface="Raleway"/>
            </a:endParaRPr>
          </a:p>
          <a:p>
            <a:pPr indent="0" lvl="0" marL="0" rtl="0" algn="l">
              <a:spcBef>
                <a:spcPts val="0"/>
              </a:spcBef>
              <a:spcAft>
                <a:spcPts val="0"/>
              </a:spcAft>
              <a:buNone/>
            </a:pPr>
            <a:r>
              <a:t/>
            </a:r>
            <a:endParaRPr sz="2400">
              <a:solidFill>
                <a:srgbClr val="212121"/>
              </a:solidFill>
              <a:latin typeface="Raleway"/>
              <a:ea typeface="Raleway"/>
              <a:cs typeface="Raleway"/>
              <a:sym typeface="Raleway"/>
            </a:endParaRPr>
          </a:p>
          <a:p>
            <a:pPr indent="0" lvl="0" marL="0" rtl="0" algn="l">
              <a:spcBef>
                <a:spcPts val="0"/>
              </a:spcBef>
              <a:spcAft>
                <a:spcPts val="0"/>
              </a:spcAft>
              <a:buNone/>
            </a:pPr>
            <a:r>
              <a:rPr i="1" lang="en" sz="2400">
                <a:solidFill>
                  <a:srgbClr val="212121"/>
                </a:solidFill>
                <a:latin typeface="Raleway"/>
                <a:ea typeface="Raleway"/>
                <a:cs typeface="Raleway"/>
                <a:sym typeface="Raleway"/>
              </a:rPr>
              <a:t>E.g. poor operational planning, overbooking, inadequate maintenance practices</a:t>
            </a:r>
            <a:endParaRPr i="1" sz="2400">
              <a:solidFill>
                <a:srgbClr val="212121"/>
              </a:solidFill>
              <a:latin typeface="Raleway"/>
              <a:ea typeface="Raleway"/>
              <a:cs typeface="Raleway"/>
              <a:sym typeface="Raleway"/>
            </a:endParaRPr>
          </a:p>
          <a:p>
            <a:pPr indent="0" lvl="0" marL="0" rtl="0" algn="l">
              <a:spcBef>
                <a:spcPts val="0"/>
              </a:spcBef>
              <a:spcAft>
                <a:spcPts val="0"/>
              </a:spcAft>
              <a:buNone/>
            </a:pPr>
            <a:r>
              <a:t/>
            </a:r>
            <a:endParaRPr i="1" sz="2400">
              <a:solidFill>
                <a:srgbClr val="212121"/>
              </a:solidFill>
              <a:latin typeface="Raleway"/>
              <a:ea typeface="Raleway"/>
              <a:cs typeface="Raleway"/>
              <a:sym typeface="Raleway"/>
            </a:endParaRPr>
          </a:p>
          <a:p>
            <a:pPr indent="0" lvl="0" marL="0" rtl="0" algn="l">
              <a:spcBef>
                <a:spcPts val="0"/>
              </a:spcBef>
              <a:spcAft>
                <a:spcPts val="0"/>
              </a:spcAft>
              <a:buNone/>
            </a:pPr>
            <a:r>
              <a:rPr lang="en" sz="2400">
                <a:solidFill>
                  <a:srgbClr val="212121"/>
                </a:solidFill>
                <a:latin typeface="Raleway"/>
                <a:ea typeface="Raleway"/>
                <a:cs typeface="Raleway"/>
                <a:sym typeface="Raleway"/>
              </a:rPr>
              <a:t>Affects </a:t>
            </a:r>
            <a:r>
              <a:rPr lang="en" sz="2400" u="sng">
                <a:solidFill>
                  <a:srgbClr val="212121"/>
                </a:solidFill>
                <a:latin typeface="Raleway"/>
                <a:ea typeface="Raleway"/>
                <a:cs typeface="Raleway"/>
                <a:sym typeface="Raleway"/>
              </a:rPr>
              <a:t>overall reputation</a:t>
            </a:r>
            <a:r>
              <a:rPr lang="en" sz="2400">
                <a:solidFill>
                  <a:srgbClr val="212121"/>
                </a:solidFill>
                <a:latin typeface="Raleway"/>
                <a:ea typeface="Raleway"/>
                <a:cs typeface="Raleway"/>
                <a:sym typeface="Raleway"/>
              </a:rPr>
              <a:t> &amp; </a:t>
            </a:r>
            <a:r>
              <a:rPr lang="en" sz="2400" u="sng">
                <a:solidFill>
                  <a:srgbClr val="212121"/>
                </a:solidFill>
                <a:latin typeface="Raleway"/>
                <a:ea typeface="Raleway"/>
                <a:cs typeface="Raleway"/>
                <a:sym typeface="Raleway"/>
              </a:rPr>
              <a:t>customer satisfaction</a:t>
            </a:r>
            <a:endParaRPr sz="2400">
              <a:solidFill>
                <a:srgbClr val="212121"/>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sp>
        <p:nvSpPr>
          <p:cNvPr id="1624" name="Google Shape;1624;p43"/>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aleway"/>
                <a:ea typeface="Raleway"/>
                <a:cs typeface="Raleway"/>
                <a:sym typeface="Raleway"/>
              </a:rPr>
              <a:t>Percentages of Cancellations</a:t>
            </a:r>
            <a:endParaRPr/>
          </a:p>
        </p:txBody>
      </p:sp>
      <p:pic>
        <p:nvPicPr>
          <p:cNvPr id="1625" name="Google Shape;1625;p43" title="Points scored"/>
          <p:cNvPicPr preferRelativeResize="0"/>
          <p:nvPr/>
        </p:nvPicPr>
        <p:blipFill>
          <a:blip r:embed="rId3">
            <a:alphaModFix/>
          </a:blip>
          <a:stretch>
            <a:fillRect/>
          </a:stretch>
        </p:blipFill>
        <p:spPr>
          <a:xfrm>
            <a:off x="539400" y="1553550"/>
            <a:ext cx="4092225" cy="2393575"/>
          </a:xfrm>
          <a:prstGeom prst="rect">
            <a:avLst/>
          </a:prstGeom>
          <a:noFill/>
          <a:ln>
            <a:noFill/>
          </a:ln>
        </p:spPr>
      </p:pic>
      <p:pic>
        <p:nvPicPr>
          <p:cNvPr id="1626" name="Google Shape;1626;p43" title="Points scored"/>
          <p:cNvPicPr preferRelativeResize="0"/>
          <p:nvPr/>
        </p:nvPicPr>
        <p:blipFill>
          <a:blip r:embed="rId4">
            <a:alphaModFix/>
          </a:blip>
          <a:stretch>
            <a:fillRect/>
          </a:stretch>
        </p:blipFill>
        <p:spPr>
          <a:xfrm>
            <a:off x="4712225" y="1553550"/>
            <a:ext cx="3816174" cy="2393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irplane History Thesis by Slidesgo">
  <a:themeElements>
    <a:clrScheme name="Simple Light">
      <a:dk1>
        <a:srgbClr val="213363"/>
      </a:dk1>
      <a:lt1>
        <a:srgbClr val="FFFFFF"/>
      </a:lt1>
      <a:dk2>
        <a:srgbClr val="9AB3E3"/>
      </a:dk2>
      <a:lt2>
        <a:srgbClr val="4A6CAF"/>
      </a:lt2>
      <a:accent1>
        <a:srgbClr val="304F9B"/>
      </a:accent1>
      <a:accent2>
        <a:srgbClr val="B9C5BC"/>
      </a:accent2>
      <a:accent3>
        <a:srgbClr val="677DB7"/>
      </a:accent3>
      <a:accent4>
        <a:srgbClr val="11224E"/>
      </a:accent4>
      <a:accent5>
        <a:srgbClr val="DFDBDB"/>
      </a:accent5>
      <a:accent6>
        <a:srgbClr val="FDEADF"/>
      </a:accent6>
      <a:hlink>
        <a:srgbClr val="2133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